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Anton" panose="020F0502020204030204" pitchFamily="2" charset="0"/>
      <p:regular r:id="rId34"/>
    </p:embeddedFont>
    <p:embeddedFont>
      <p:font typeface="Asap Regular" panose="020B0604020202020204" charset="0"/>
      <p:regular r:id="rId35"/>
    </p:embeddedFont>
    <p:embeddedFont>
      <p:font typeface="Asap Regular Bold" panose="020B0604020202020204" charset="0"/>
      <p:regular r:id="rId36"/>
    </p:embeddedFont>
    <p:embeddedFont>
      <p:font typeface="Bryndan Write" panose="020B0604020202020204" charset="0"/>
      <p:regular r:id="rId37"/>
    </p:embeddedFont>
    <p:embeddedFont>
      <p:font typeface="Disket Mono" panose="020B0604020202020204" charset="0"/>
      <p:regular r:id="rId38"/>
    </p:embeddedFont>
    <p:embeddedFont>
      <p:font typeface="Disket Mono Bold" panose="020B0604020202020204" charset="0"/>
      <p:regular r:id="rId39"/>
    </p:embeddedFont>
    <p:embeddedFont>
      <p:font typeface="Horizon" panose="020B0604020202020204" charset="0"/>
      <p:regular r:id="rId40"/>
    </p:embeddedFont>
    <p:embeddedFont>
      <p:font typeface="IM Fell Italics" panose="020B0604020202020204" charset="0"/>
      <p:regular r:id="rId41"/>
    </p:embeddedFont>
    <p:embeddedFont>
      <p:font typeface="Negrita Pro" panose="020B0604020202020204" charset="0"/>
      <p:regular r:id="rId42"/>
    </p:embeddedFont>
    <p:embeddedFont>
      <p:font typeface="Retropix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0" d="100"/>
          <a:sy n="20" d="100"/>
        </p:scale>
        <p:origin x="108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6.png"/><Relationship Id="rId5" Type="http://schemas.openxmlformats.org/officeDocument/2006/relationships/image" Target="../media/image13.svg"/><Relationship Id="rId10" Type="http://schemas.openxmlformats.org/officeDocument/2006/relationships/image" Target="../media/image37.png"/><Relationship Id="rId4" Type="http://schemas.openxmlformats.org/officeDocument/2006/relationships/image" Target="../media/image1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41.png"/><Relationship Id="rId4" Type="http://schemas.openxmlformats.org/officeDocument/2006/relationships/image" Target="../media/image12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43.png"/><Relationship Id="rId4" Type="http://schemas.openxmlformats.org/officeDocument/2006/relationships/image" Target="../media/image12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3.png"/><Relationship Id="rId5" Type="http://schemas.openxmlformats.org/officeDocument/2006/relationships/image" Target="../media/image13.svg"/><Relationship Id="rId10" Type="http://schemas.openxmlformats.org/officeDocument/2006/relationships/image" Target="../media/image44.png"/><Relationship Id="rId4" Type="http://schemas.openxmlformats.org/officeDocument/2006/relationships/image" Target="../media/image12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6.png"/><Relationship Id="rId5" Type="http://schemas.openxmlformats.org/officeDocument/2006/relationships/image" Target="../media/image13.sv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2.png"/><Relationship Id="rId5" Type="http://schemas.openxmlformats.org/officeDocument/2006/relationships/image" Target="../media/image13.sv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2.png"/><Relationship Id="rId5" Type="http://schemas.openxmlformats.org/officeDocument/2006/relationships/image" Target="../media/image13.sv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4.sv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2.png"/><Relationship Id="rId5" Type="http://schemas.openxmlformats.org/officeDocument/2006/relationships/image" Target="../media/image13.sv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2.svg"/><Relationship Id="rId21" Type="http://schemas.openxmlformats.org/officeDocument/2006/relationships/image" Target="../media/image73.png"/><Relationship Id="rId7" Type="http://schemas.openxmlformats.org/officeDocument/2006/relationships/image" Target="../media/image60.svg"/><Relationship Id="rId12" Type="http://schemas.openxmlformats.org/officeDocument/2006/relationships/image" Target="../media/image8.png"/><Relationship Id="rId17" Type="http://schemas.openxmlformats.org/officeDocument/2006/relationships/image" Target="../media/image69.png"/><Relationship Id="rId2" Type="http://schemas.openxmlformats.org/officeDocument/2006/relationships/image" Target="../media/image1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7.svg"/><Relationship Id="rId10" Type="http://schemas.openxmlformats.org/officeDocument/2006/relationships/image" Target="../media/image63.png"/><Relationship Id="rId19" Type="http://schemas.openxmlformats.org/officeDocument/2006/relationships/image" Target="../media/image71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6.png"/><Relationship Id="rId5" Type="http://schemas.openxmlformats.org/officeDocument/2006/relationships/image" Target="../media/image13.svg"/><Relationship Id="rId10" Type="http://schemas.openxmlformats.org/officeDocument/2006/relationships/image" Target="../media/image75.svg"/><Relationship Id="rId4" Type="http://schemas.openxmlformats.org/officeDocument/2006/relationships/image" Target="../media/image12.png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69.png"/><Relationship Id="rId5" Type="http://schemas.openxmlformats.org/officeDocument/2006/relationships/image" Target="../media/image13.svg"/><Relationship Id="rId10" Type="http://schemas.openxmlformats.org/officeDocument/2006/relationships/image" Target="../media/image78.png"/><Relationship Id="rId4" Type="http://schemas.openxmlformats.org/officeDocument/2006/relationships/image" Target="../media/image12.png"/><Relationship Id="rId9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82.jpeg"/><Relationship Id="rId5" Type="http://schemas.openxmlformats.org/officeDocument/2006/relationships/image" Target="../media/image13.svg"/><Relationship Id="rId10" Type="http://schemas.openxmlformats.org/officeDocument/2006/relationships/image" Target="../media/image81.jpeg"/><Relationship Id="rId4" Type="http://schemas.openxmlformats.org/officeDocument/2006/relationships/image" Target="../media/image12.png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85.jpeg"/><Relationship Id="rId5" Type="http://schemas.openxmlformats.org/officeDocument/2006/relationships/image" Target="../media/image13.svg"/><Relationship Id="rId10" Type="http://schemas.openxmlformats.org/officeDocument/2006/relationships/image" Target="../media/image84.jpeg"/><Relationship Id="rId4" Type="http://schemas.openxmlformats.org/officeDocument/2006/relationships/image" Target="../media/image12.png"/><Relationship Id="rId9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87.jpeg"/><Relationship Id="rId4" Type="http://schemas.openxmlformats.org/officeDocument/2006/relationships/image" Target="../media/image12.png"/><Relationship Id="rId9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13.svg"/><Relationship Id="rId10" Type="http://schemas.openxmlformats.org/officeDocument/2006/relationships/image" Target="../media/image8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4.png"/><Relationship Id="rId3" Type="http://schemas.openxmlformats.org/officeDocument/2006/relationships/image" Target="../media/image13.svg"/><Relationship Id="rId7" Type="http://schemas.openxmlformats.org/officeDocument/2006/relationships/image" Target="../media/image15.svg"/><Relationship Id="rId12" Type="http://schemas.openxmlformats.org/officeDocument/2006/relationships/image" Target="../media/image9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92.jpeg"/><Relationship Id="rId5" Type="http://schemas.openxmlformats.org/officeDocument/2006/relationships/image" Target="../media/image2.svg"/><Relationship Id="rId10" Type="http://schemas.openxmlformats.org/officeDocument/2006/relationships/image" Target="../media/image91.png"/><Relationship Id="rId4" Type="http://schemas.openxmlformats.org/officeDocument/2006/relationships/image" Target="../media/image1.png"/><Relationship Id="rId9" Type="http://schemas.openxmlformats.org/officeDocument/2006/relationships/image" Target="../media/image90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3.sv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8.gif"/><Relationship Id="rId5" Type="http://schemas.openxmlformats.org/officeDocument/2006/relationships/image" Target="../media/image13.sv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2.png"/><Relationship Id="rId5" Type="http://schemas.openxmlformats.org/officeDocument/2006/relationships/image" Target="../media/image13.svg"/><Relationship Id="rId10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678801" cy="4173983"/>
          </a:xfrm>
          <a:custGeom>
            <a:avLst/>
            <a:gdLst/>
            <a:ahLst/>
            <a:cxnLst/>
            <a:rect l="l" t="t" r="r" b="b"/>
            <a:pathLst>
              <a:path w="9678801" h="4173983">
                <a:moveTo>
                  <a:pt x="0" y="0"/>
                </a:moveTo>
                <a:lnTo>
                  <a:pt x="9678801" y="0"/>
                </a:lnTo>
                <a:lnTo>
                  <a:pt x="9678801" y="4173983"/>
                </a:lnTo>
                <a:lnTo>
                  <a:pt x="0" y="4173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5926381" y="2767965"/>
            <a:ext cx="12896419" cy="8739649"/>
            <a:chOff x="0" y="0"/>
            <a:chExt cx="17195226" cy="1165286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195226" cy="11652865"/>
              <a:chOff x="0" y="0"/>
              <a:chExt cx="6538893" cy="443127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538893" cy="4432391"/>
              </a:xfrm>
              <a:custGeom>
                <a:avLst/>
                <a:gdLst/>
                <a:ahLst/>
                <a:cxnLst/>
                <a:rect l="l" t="t" r="r" b="b"/>
                <a:pathLst>
                  <a:path w="6538893" h="4432391">
                    <a:moveTo>
                      <a:pt x="6518874" y="4072007"/>
                    </a:moveTo>
                    <a:cubicBezTo>
                      <a:pt x="6518874" y="4072007"/>
                      <a:pt x="6519005" y="4072007"/>
                      <a:pt x="6519005" y="4071893"/>
                    </a:cubicBezTo>
                    <a:cubicBezTo>
                      <a:pt x="6519790" y="4072465"/>
                      <a:pt x="6521360" y="4073722"/>
                      <a:pt x="6526725" y="4077494"/>
                    </a:cubicBezTo>
                    <a:cubicBezTo>
                      <a:pt x="6526724" y="4077494"/>
                      <a:pt x="6526594" y="4077380"/>
                      <a:pt x="6518874" y="4072007"/>
                    </a:cubicBezTo>
                    <a:close/>
                    <a:moveTo>
                      <a:pt x="6538893" y="3738341"/>
                    </a:moveTo>
                    <a:cubicBezTo>
                      <a:pt x="6508145" y="2737571"/>
                      <a:pt x="6531435" y="1685248"/>
                      <a:pt x="6531435" y="722315"/>
                    </a:cubicBezTo>
                    <a:cubicBezTo>
                      <a:pt x="6526071" y="501814"/>
                      <a:pt x="6519136" y="209413"/>
                      <a:pt x="6531959" y="0"/>
                    </a:cubicBezTo>
                    <a:cubicBezTo>
                      <a:pt x="6434482" y="39436"/>
                      <a:pt x="6384894" y="15889"/>
                      <a:pt x="6278389" y="27320"/>
                    </a:cubicBezTo>
                    <a:cubicBezTo>
                      <a:pt x="6246333" y="49153"/>
                      <a:pt x="6200408" y="85731"/>
                      <a:pt x="6117063" y="90761"/>
                    </a:cubicBezTo>
                    <a:cubicBezTo>
                      <a:pt x="6136165" y="126082"/>
                      <a:pt x="5904708" y="106421"/>
                      <a:pt x="5680971" y="126882"/>
                    </a:cubicBezTo>
                    <a:cubicBezTo>
                      <a:pt x="5669195" y="149172"/>
                      <a:pt x="5600896" y="94076"/>
                      <a:pt x="5420598" y="91675"/>
                    </a:cubicBezTo>
                    <a:cubicBezTo>
                      <a:pt x="5418635" y="106307"/>
                      <a:pt x="5173309" y="138085"/>
                      <a:pt x="4996281" y="90875"/>
                    </a:cubicBezTo>
                    <a:cubicBezTo>
                      <a:pt x="4931515" y="145400"/>
                      <a:pt x="4868712" y="112479"/>
                      <a:pt x="4784320" y="109279"/>
                    </a:cubicBezTo>
                    <a:cubicBezTo>
                      <a:pt x="4663292" y="130083"/>
                      <a:pt x="4496339" y="111794"/>
                      <a:pt x="4343648" y="154888"/>
                    </a:cubicBezTo>
                    <a:cubicBezTo>
                      <a:pt x="4248527" y="119910"/>
                      <a:pt x="4051088" y="179121"/>
                      <a:pt x="3951780" y="177064"/>
                    </a:cubicBezTo>
                    <a:cubicBezTo>
                      <a:pt x="3905201" y="123110"/>
                      <a:pt x="3736548" y="316977"/>
                      <a:pt x="3585819" y="273311"/>
                    </a:cubicBezTo>
                    <a:cubicBezTo>
                      <a:pt x="3512549" y="320063"/>
                      <a:pt x="3456025" y="336981"/>
                      <a:pt x="3397016" y="311262"/>
                    </a:cubicBezTo>
                    <a:cubicBezTo>
                      <a:pt x="3288680" y="333780"/>
                      <a:pt x="3170531" y="328179"/>
                      <a:pt x="3050158" y="310233"/>
                    </a:cubicBezTo>
                    <a:cubicBezTo>
                      <a:pt x="3002401" y="314920"/>
                      <a:pt x="2949148" y="344297"/>
                      <a:pt x="2872607" y="323721"/>
                    </a:cubicBezTo>
                    <a:cubicBezTo>
                      <a:pt x="2769504" y="353556"/>
                      <a:pt x="2611972" y="395278"/>
                      <a:pt x="2444627" y="394821"/>
                    </a:cubicBezTo>
                    <a:cubicBezTo>
                      <a:pt x="2417412" y="419969"/>
                      <a:pt x="2372010" y="412882"/>
                      <a:pt x="2322683" y="440430"/>
                    </a:cubicBezTo>
                    <a:cubicBezTo>
                      <a:pt x="2320198" y="421912"/>
                      <a:pt x="2268385" y="428999"/>
                      <a:pt x="2248497" y="433457"/>
                    </a:cubicBezTo>
                    <a:cubicBezTo>
                      <a:pt x="2243917" y="421912"/>
                      <a:pt x="2222852" y="406595"/>
                      <a:pt x="2209376" y="430600"/>
                    </a:cubicBezTo>
                    <a:cubicBezTo>
                      <a:pt x="2170908" y="394364"/>
                      <a:pt x="1966535" y="477809"/>
                      <a:pt x="1669265" y="511187"/>
                    </a:cubicBezTo>
                    <a:cubicBezTo>
                      <a:pt x="1569041" y="522618"/>
                      <a:pt x="1493808" y="527305"/>
                      <a:pt x="1376051" y="533706"/>
                    </a:cubicBezTo>
                    <a:cubicBezTo>
                      <a:pt x="1303173" y="485125"/>
                      <a:pt x="1214986" y="546966"/>
                      <a:pt x="1138706" y="560340"/>
                    </a:cubicBezTo>
                    <a:cubicBezTo>
                      <a:pt x="1017548" y="506158"/>
                      <a:pt x="858053" y="621380"/>
                      <a:pt x="692671" y="568456"/>
                    </a:cubicBezTo>
                    <a:cubicBezTo>
                      <a:pt x="528073" y="624238"/>
                      <a:pt x="425232" y="586516"/>
                      <a:pt x="193252" y="597490"/>
                    </a:cubicBezTo>
                    <a:cubicBezTo>
                      <a:pt x="-95250" y="658759"/>
                      <a:pt x="57962" y="194781"/>
                      <a:pt x="0" y="2925609"/>
                    </a:cubicBezTo>
                    <a:cubicBezTo>
                      <a:pt x="29439" y="2935439"/>
                      <a:pt x="-2159" y="3543674"/>
                      <a:pt x="17140" y="4285650"/>
                    </a:cubicBezTo>
                    <a:cubicBezTo>
                      <a:pt x="-4191" y="4305196"/>
                      <a:pt x="21589" y="4364408"/>
                      <a:pt x="88579" y="4341546"/>
                    </a:cubicBezTo>
                    <a:cubicBezTo>
                      <a:pt x="112392" y="4367037"/>
                      <a:pt x="137383" y="4375039"/>
                      <a:pt x="203588" y="4387955"/>
                    </a:cubicBezTo>
                    <a:cubicBezTo>
                      <a:pt x="245719" y="4415504"/>
                      <a:pt x="363868" y="4350005"/>
                      <a:pt x="457681" y="4401330"/>
                    </a:cubicBezTo>
                    <a:cubicBezTo>
                      <a:pt x="488428" y="4374810"/>
                      <a:pt x="502559" y="4419962"/>
                      <a:pt x="533830" y="4404416"/>
                    </a:cubicBezTo>
                    <a:cubicBezTo>
                      <a:pt x="541811" y="4405559"/>
                      <a:pt x="590876" y="4357207"/>
                      <a:pt x="603175" y="4395157"/>
                    </a:cubicBezTo>
                    <a:cubicBezTo>
                      <a:pt x="682596" y="4462394"/>
                      <a:pt x="829399" y="4413332"/>
                      <a:pt x="925829" y="4395957"/>
                    </a:cubicBezTo>
                    <a:cubicBezTo>
                      <a:pt x="1021604" y="4421905"/>
                      <a:pt x="1075510" y="4457059"/>
                      <a:pt x="1309715" y="4407160"/>
                    </a:cubicBezTo>
                    <a:cubicBezTo>
                      <a:pt x="1444873" y="4458838"/>
                      <a:pt x="1531490" y="4384184"/>
                      <a:pt x="1652256" y="4336860"/>
                    </a:cubicBezTo>
                    <a:cubicBezTo>
                      <a:pt x="1742667" y="4392985"/>
                      <a:pt x="1866965" y="4363379"/>
                      <a:pt x="2088479" y="4376753"/>
                    </a:cubicBezTo>
                    <a:cubicBezTo>
                      <a:pt x="2154946" y="4378697"/>
                      <a:pt x="2228740" y="4470267"/>
                      <a:pt x="2311693" y="4383498"/>
                    </a:cubicBezTo>
                    <a:cubicBezTo>
                      <a:pt x="2363375" y="4428764"/>
                      <a:pt x="2491860" y="4367952"/>
                      <a:pt x="2675822" y="4396300"/>
                    </a:cubicBezTo>
                    <a:cubicBezTo>
                      <a:pt x="2791878" y="4308740"/>
                      <a:pt x="2916831" y="4397786"/>
                      <a:pt x="3061279" y="4328058"/>
                    </a:cubicBezTo>
                    <a:cubicBezTo>
                      <a:pt x="3123952" y="4336060"/>
                      <a:pt x="3180344" y="4255701"/>
                      <a:pt x="3264213" y="4264502"/>
                    </a:cubicBezTo>
                    <a:cubicBezTo>
                      <a:pt x="3373465" y="4255358"/>
                      <a:pt x="3493315" y="4214435"/>
                      <a:pt x="3637239" y="4236611"/>
                    </a:cubicBezTo>
                    <a:cubicBezTo>
                      <a:pt x="3752379" y="4208492"/>
                      <a:pt x="3934117" y="4179915"/>
                      <a:pt x="4092173" y="4244499"/>
                    </a:cubicBezTo>
                    <a:cubicBezTo>
                      <a:pt x="4087201" y="4209749"/>
                      <a:pt x="4266190" y="4220608"/>
                      <a:pt x="4392714" y="4197061"/>
                    </a:cubicBezTo>
                    <a:cubicBezTo>
                      <a:pt x="4382639" y="4168827"/>
                      <a:pt x="4468862" y="4205062"/>
                      <a:pt x="4504321" y="4180943"/>
                    </a:cubicBezTo>
                    <a:cubicBezTo>
                      <a:pt x="4533629" y="4147336"/>
                      <a:pt x="4575236" y="4166312"/>
                      <a:pt x="4616713" y="4155567"/>
                    </a:cubicBezTo>
                    <a:cubicBezTo>
                      <a:pt x="4616320" y="4129047"/>
                      <a:pt x="4636600" y="4172713"/>
                      <a:pt x="4680040" y="4144136"/>
                    </a:cubicBezTo>
                    <a:cubicBezTo>
                      <a:pt x="4677554" y="4149051"/>
                      <a:pt x="4725049" y="4095097"/>
                      <a:pt x="4748862" y="4112930"/>
                    </a:cubicBezTo>
                    <a:cubicBezTo>
                      <a:pt x="4844114" y="4132933"/>
                      <a:pt x="4920917" y="4130990"/>
                      <a:pt x="5050711" y="4084238"/>
                    </a:cubicBezTo>
                    <a:cubicBezTo>
                      <a:pt x="5145047" y="4134534"/>
                      <a:pt x="5307551" y="4072922"/>
                      <a:pt x="5404897" y="4053375"/>
                    </a:cubicBezTo>
                    <a:cubicBezTo>
                      <a:pt x="5409345" y="4004223"/>
                      <a:pt x="5753849" y="4016339"/>
                      <a:pt x="6024558" y="4095898"/>
                    </a:cubicBezTo>
                    <a:cubicBezTo>
                      <a:pt x="6123081" y="4102870"/>
                      <a:pt x="6181567" y="4066635"/>
                      <a:pt x="6279959" y="4100699"/>
                    </a:cubicBezTo>
                    <a:cubicBezTo>
                      <a:pt x="6332688" y="4067321"/>
                      <a:pt x="6408706" y="4076351"/>
                      <a:pt x="6506968" y="4071893"/>
                    </a:cubicBezTo>
                    <a:cubicBezTo>
                      <a:pt x="6511678" y="4073608"/>
                      <a:pt x="6515472" y="4073608"/>
                      <a:pt x="6518743" y="4072007"/>
                    </a:cubicBezTo>
                    <a:cubicBezTo>
                      <a:pt x="6518220" y="4071664"/>
                      <a:pt x="6517827" y="4071436"/>
                      <a:pt x="6517305" y="4070979"/>
                    </a:cubicBezTo>
                    <a:cubicBezTo>
                      <a:pt x="6518220" y="4071436"/>
                      <a:pt x="6518351" y="4071436"/>
                      <a:pt x="6518874" y="4071893"/>
                    </a:cubicBezTo>
                    <a:cubicBezTo>
                      <a:pt x="6551719" y="4054975"/>
                      <a:pt x="6513640" y="3870710"/>
                      <a:pt x="6538893" y="3738341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357" t="-19333" r="-10436" b="-12335"/>
                </a:stretch>
              </a:blip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7901405" y="4118745"/>
              <a:ext cx="1906608" cy="1183574"/>
            </a:xfrm>
            <a:custGeom>
              <a:avLst/>
              <a:gdLst/>
              <a:ahLst/>
              <a:cxnLst/>
              <a:rect l="l" t="t" r="r" b="b"/>
              <a:pathLst>
                <a:path w="1906608" h="1183574">
                  <a:moveTo>
                    <a:pt x="0" y="0"/>
                  </a:moveTo>
                  <a:lnTo>
                    <a:pt x="1906609" y="0"/>
                  </a:lnTo>
                  <a:lnTo>
                    <a:pt x="1906609" y="1183574"/>
                  </a:lnTo>
                  <a:lnTo>
                    <a:pt x="0" y="1183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231" b="-7231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32510" y="4399850"/>
              <a:ext cx="1748364" cy="1085339"/>
            </a:xfrm>
            <a:custGeom>
              <a:avLst/>
              <a:gdLst/>
              <a:ahLst/>
              <a:cxnLst/>
              <a:rect l="l" t="t" r="r" b="b"/>
              <a:pathLst>
                <a:path w="1748364" h="1085339">
                  <a:moveTo>
                    <a:pt x="0" y="0"/>
                  </a:moveTo>
                  <a:lnTo>
                    <a:pt x="1748364" y="0"/>
                  </a:lnTo>
                  <a:lnTo>
                    <a:pt x="1748364" y="1085340"/>
                  </a:lnTo>
                  <a:lnTo>
                    <a:pt x="0" y="1085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7000"/>
              </a:blip>
              <a:stretch>
                <a:fillRect t="-7231" b="-7231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40803" y="4709163"/>
              <a:ext cx="1250094" cy="776026"/>
            </a:xfrm>
            <a:custGeom>
              <a:avLst/>
              <a:gdLst/>
              <a:ahLst/>
              <a:cxnLst/>
              <a:rect l="l" t="t" r="r" b="b"/>
              <a:pathLst>
                <a:path w="1250094" h="776026">
                  <a:moveTo>
                    <a:pt x="0" y="0"/>
                  </a:moveTo>
                  <a:lnTo>
                    <a:pt x="1250094" y="0"/>
                  </a:lnTo>
                  <a:lnTo>
                    <a:pt x="1250094" y="776027"/>
                  </a:lnTo>
                  <a:lnTo>
                    <a:pt x="0" y="776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2000"/>
              </a:blip>
              <a:stretch>
                <a:fillRect t="-7231" b="-7231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4787747" y="4523727"/>
              <a:ext cx="1187869" cy="573449"/>
            </a:xfrm>
            <a:custGeom>
              <a:avLst/>
              <a:gdLst/>
              <a:ahLst/>
              <a:cxnLst/>
              <a:rect l="l" t="t" r="r" b="b"/>
              <a:pathLst>
                <a:path w="1187869" h="573449">
                  <a:moveTo>
                    <a:pt x="0" y="0"/>
                  </a:moveTo>
                  <a:lnTo>
                    <a:pt x="1187868" y="0"/>
                  </a:lnTo>
                  <a:lnTo>
                    <a:pt x="1187868" y="573450"/>
                  </a:lnTo>
                  <a:lnTo>
                    <a:pt x="0" y="573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4999"/>
              </a:blip>
              <a:stretch>
                <a:fillRect t="-23593" b="-23593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3327938" y="4655796"/>
              <a:ext cx="1187869" cy="573449"/>
            </a:xfrm>
            <a:custGeom>
              <a:avLst/>
              <a:gdLst/>
              <a:ahLst/>
              <a:cxnLst/>
              <a:rect l="l" t="t" r="r" b="b"/>
              <a:pathLst>
                <a:path w="1187869" h="573449">
                  <a:moveTo>
                    <a:pt x="0" y="0"/>
                  </a:moveTo>
                  <a:lnTo>
                    <a:pt x="1187869" y="0"/>
                  </a:lnTo>
                  <a:lnTo>
                    <a:pt x="1187869" y="573449"/>
                  </a:lnTo>
                  <a:lnTo>
                    <a:pt x="0" y="573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1000"/>
              </a:blip>
              <a:stretch>
                <a:fillRect t="-23593" b="-2359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Freeform 11"/>
          <p:cNvSpPr/>
          <p:nvPr/>
        </p:nvSpPr>
        <p:spPr>
          <a:xfrm rot="-6547059">
            <a:off x="-5348439" y="-616685"/>
            <a:ext cx="14940855" cy="14847475"/>
          </a:xfrm>
          <a:custGeom>
            <a:avLst/>
            <a:gdLst/>
            <a:ahLst/>
            <a:cxnLst/>
            <a:rect l="l" t="t" r="r" b="b"/>
            <a:pathLst>
              <a:path w="14940855" h="14847475">
                <a:moveTo>
                  <a:pt x="0" y="0"/>
                </a:moveTo>
                <a:lnTo>
                  <a:pt x="14940854" y="0"/>
                </a:lnTo>
                <a:lnTo>
                  <a:pt x="14940854" y="14847475"/>
                </a:lnTo>
                <a:lnTo>
                  <a:pt x="0" y="148474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653388" y="815870"/>
            <a:ext cx="7508060" cy="3904191"/>
          </a:xfrm>
          <a:custGeom>
            <a:avLst/>
            <a:gdLst/>
            <a:ahLst/>
            <a:cxnLst/>
            <a:rect l="l" t="t" r="r" b="b"/>
            <a:pathLst>
              <a:path w="7508060" h="3904191">
                <a:moveTo>
                  <a:pt x="0" y="0"/>
                </a:moveTo>
                <a:lnTo>
                  <a:pt x="7508060" y="0"/>
                </a:lnTo>
                <a:lnTo>
                  <a:pt x="7508060" y="3904191"/>
                </a:lnTo>
                <a:lnTo>
                  <a:pt x="0" y="39041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3660806" y="6807052"/>
            <a:ext cx="3737630" cy="3737630"/>
          </a:xfrm>
          <a:custGeom>
            <a:avLst/>
            <a:gdLst/>
            <a:ahLst/>
            <a:cxnLst/>
            <a:rect l="l" t="t" r="r" b="b"/>
            <a:pathLst>
              <a:path w="3737630" h="3737630">
                <a:moveTo>
                  <a:pt x="0" y="0"/>
                </a:moveTo>
                <a:lnTo>
                  <a:pt x="3737630" y="0"/>
                </a:lnTo>
                <a:lnTo>
                  <a:pt x="3737630" y="3737631"/>
                </a:lnTo>
                <a:lnTo>
                  <a:pt x="0" y="37376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615408" y="7804580"/>
            <a:ext cx="2471573" cy="2482420"/>
          </a:xfrm>
          <a:custGeom>
            <a:avLst/>
            <a:gdLst/>
            <a:ahLst/>
            <a:cxnLst/>
            <a:rect l="l" t="t" r="r" b="b"/>
            <a:pathLst>
              <a:path w="2471573" h="2482420">
                <a:moveTo>
                  <a:pt x="0" y="0"/>
                </a:moveTo>
                <a:lnTo>
                  <a:pt x="2471572" y="0"/>
                </a:lnTo>
                <a:lnTo>
                  <a:pt x="2471572" y="2482420"/>
                </a:lnTo>
                <a:lnTo>
                  <a:pt x="0" y="2482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-63966" y="8419009"/>
            <a:ext cx="1434709" cy="1867991"/>
          </a:xfrm>
          <a:custGeom>
            <a:avLst/>
            <a:gdLst/>
            <a:ahLst/>
            <a:cxnLst/>
            <a:rect l="l" t="t" r="r" b="b"/>
            <a:pathLst>
              <a:path w="1434709" h="1867991">
                <a:moveTo>
                  <a:pt x="0" y="0"/>
                </a:moveTo>
                <a:lnTo>
                  <a:pt x="1434709" y="0"/>
                </a:lnTo>
                <a:lnTo>
                  <a:pt x="1434709" y="1867991"/>
                </a:lnTo>
                <a:lnTo>
                  <a:pt x="0" y="18679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6" name="Group 16"/>
          <p:cNvGrpSpPr/>
          <p:nvPr/>
        </p:nvGrpSpPr>
        <p:grpSpPr>
          <a:xfrm>
            <a:off x="9318834" y="627161"/>
            <a:ext cx="8183650" cy="2919660"/>
            <a:chOff x="0" y="0"/>
            <a:chExt cx="10911533" cy="3892880"/>
          </a:xfrm>
        </p:grpSpPr>
        <p:sp>
          <p:nvSpPr>
            <p:cNvPr id="17" name="TextBox 17"/>
            <p:cNvSpPr txBox="1"/>
            <p:nvPr/>
          </p:nvSpPr>
          <p:spPr>
            <a:xfrm>
              <a:off x="508462" y="680409"/>
              <a:ext cx="10154210" cy="3212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12"/>
                </a:lnSpc>
              </a:pPr>
              <a:r>
                <a:rPr lang="en-US" sz="13223">
                  <a:solidFill>
                    <a:srgbClr val="FA7B06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Lysosome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540175" y="-152400"/>
              <a:ext cx="9371358" cy="2027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53"/>
                </a:lnSpc>
              </a:pPr>
              <a:r>
                <a:rPr lang="en-US" sz="7680" spc="-76">
                  <a:solidFill>
                    <a:srgbClr val="FF751F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Le Défi solidaire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318844"/>
              <a:ext cx="852596" cy="1020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99"/>
                </a:lnSpc>
              </a:pPr>
              <a:r>
                <a:rPr lang="en-US" sz="4570">
                  <a:solidFill>
                    <a:srgbClr val="FA7B06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du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4807554" y="-57736"/>
            <a:ext cx="10634942" cy="10124612"/>
          </a:xfrm>
          <a:custGeom>
            <a:avLst/>
            <a:gdLst/>
            <a:ahLst/>
            <a:cxnLst/>
            <a:rect l="l" t="t" r="r" b="b"/>
            <a:pathLst>
              <a:path w="10634942" h="10124612">
                <a:moveTo>
                  <a:pt x="0" y="0"/>
                </a:moveTo>
                <a:lnTo>
                  <a:pt x="10634942" y="0"/>
                </a:lnTo>
                <a:lnTo>
                  <a:pt x="10634942" y="10124612"/>
                </a:lnTo>
                <a:lnTo>
                  <a:pt x="0" y="101246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906" r="-748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3054104" y="7283841"/>
            <a:ext cx="8172048" cy="3383247"/>
          </a:xfrm>
          <a:custGeom>
            <a:avLst/>
            <a:gdLst/>
            <a:ahLst/>
            <a:cxnLst/>
            <a:rect l="l" t="t" r="r" b="b"/>
            <a:pathLst>
              <a:path w="8172048" h="3383247">
                <a:moveTo>
                  <a:pt x="0" y="0"/>
                </a:moveTo>
                <a:lnTo>
                  <a:pt x="8172048" y="0"/>
                </a:lnTo>
                <a:lnTo>
                  <a:pt x="8172048" y="3383248"/>
                </a:lnTo>
                <a:lnTo>
                  <a:pt x="0" y="3383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19868" r="-7382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523235" y="-3538107"/>
            <a:ext cx="8083066" cy="16180360"/>
          </a:xfrm>
          <a:custGeom>
            <a:avLst/>
            <a:gdLst/>
            <a:ahLst/>
            <a:cxnLst/>
            <a:rect l="l" t="t" r="r" b="b"/>
            <a:pathLst>
              <a:path w="8083066" h="16180360">
                <a:moveTo>
                  <a:pt x="0" y="0"/>
                </a:moveTo>
                <a:lnTo>
                  <a:pt x="8083066" y="0"/>
                </a:lnTo>
                <a:lnTo>
                  <a:pt x="8083066" y="16180359"/>
                </a:lnTo>
                <a:lnTo>
                  <a:pt x="0" y="161803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0176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970738" y="2186162"/>
            <a:ext cx="8774568" cy="5598717"/>
          </a:xfrm>
          <a:custGeom>
            <a:avLst/>
            <a:gdLst/>
            <a:ahLst/>
            <a:cxnLst/>
            <a:rect l="l" t="t" r="r" b="b"/>
            <a:pathLst>
              <a:path w="8774568" h="5598717">
                <a:moveTo>
                  <a:pt x="0" y="0"/>
                </a:moveTo>
                <a:lnTo>
                  <a:pt x="8774568" y="0"/>
                </a:lnTo>
                <a:lnTo>
                  <a:pt x="8774568" y="5598716"/>
                </a:lnTo>
                <a:lnTo>
                  <a:pt x="0" y="55987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3613" r="-109124" b="-194136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825831" y="1028700"/>
            <a:ext cx="5744390" cy="3665276"/>
          </a:xfrm>
          <a:custGeom>
            <a:avLst/>
            <a:gdLst/>
            <a:ahLst/>
            <a:cxnLst/>
            <a:rect l="l" t="t" r="r" b="b"/>
            <a:pathLst>
              <a:path w="5744390" h="3665276">
                <a:moveTo>
                  <a:pt x="0" y="0"/>
                </a:moveTo>
                <a:lnTo>
                  <a:pt x="5744390" y="0"/>
                </a:lnTo>
                <a:lnTo>
                  <a:pt x="5744390" y="3665276"/>
                </a:lnTo>
                <a:lnTo>
                  <a:pt x="0" y="36652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3613" r="-109124" b="-19413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615885" y="474668"/>
            <a:ext cx="6133334" cy="9917923"/>
          </a:xfrm>
          <a:custGeom>
            <a:avLst/>
            <a:gdLst/>
            <a:ahLst/>
            <a:cxnLst/>
            <a:rect l="l" t="t" r="r" b="b"/>
            <a:pathLst>
              <a:path w="6133334" h="9917923">
                <a:moveTo>
                  <a:pt x="0" y="0"/>
                </a:moveTo>
                <a:lnTo>
                  <a:pt x="6133334" y="0"/>
                </a:lnTo>
                <a:lnTo>
                  <a:pt x="6133334" y="9917923"/>
                </a:lnTo>
                <a:lnTo>
                  <a:pt x="0" y="99179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659" t="-70813" r="-173555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825831" y="1028700"/>
            <a:ext cx="5744390" cy="3665276"/>
          </a:xfrm>
          <a:custGeom>
            <a:avLst/>
            <a:gdLst/>
            <a:ahLst/>
            <a:cxnLst/>
            <a:rect l="l" t="t" r="r" b="b"/>
            <a:pathLst>
              <a:path w="5744390" h="3665276">
                <a:moveTo>
                  <a:pt x="0" y="0"/>
                </a:moveTo>
                <a:lnTo>
                  <a:pt x="5744390" y="0"/>
                </a:lnTo>
                <a:lnTo>
                  <a:pt x="5744390" y="3665276"/>
                </a:lnTo>
                <a:lnTo>
                  <a:pt x="0" y="36652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3613" r="-109124" b="-19413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5047817" y="3663257"/>
            <a:ext cx="4096183" cy="6623743"/>
          </a:xfrm>
          <a:custGeom>
            <a:avLst/>
            <a:gdLst/>
            <a:ahLst/>
            <a:cxnLst/>
            <a:rect l="l" t="t" r="r" b="b"/>
            <a:pathLst>
              <a:path w="4096183" h="6623743">
                <a:moveTo>
                  <a:pt x="0" y="0"/>
                </a:moveTo>
                <a:lnTo>
                  <a:pt x="4096183" y="0"/>
                </a:lnTo>
                <a:lnTo>
                  <a:pt x="4096183" y="6623743"/>
                </a:lnTo>
                <a:lnTo>
                  <a:pt x="0" y="66237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659" t="-70813" r="-17355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9782175" y="-648417"/>
            <a:ext cx="8505825" cy="11162420"/>
          </a:xfrm>
          <a:custGeom>
            <a:avLst/>
            <a:gdLst/>
            <a:ahLst/>
            <a:cxnLst/>
            <a:rect l="l" t="t" r="r" b="b"/>
            <a:pathLst>
              <a:path w="8505825" h="11162420">
                <a:moveTo>
                  <a:pt x="0" y="0"/>
                </a:moveTo>
                <a:lnTo>
                  <a:pt x="8505825" y="0"/>
                </a:lnTo>
                <a:lnTo>
                  <a:pt x="8505825" y="11162420"/>
                </a:lnTo>
                <a:lnTo>
                  <a:pt x="0" y="11162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5547" t="-18126" b="-401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3462080" y="-595173"/>
            <a:ext cx="11052899" cy="10882173"/>
          </a:xfrm>
          <a:custGeom>
            <a:avLst/>
            <a:gdLst/>
            <a:ahLst/>
            <a:cxnLst/>
            <a:rect l="l" t="t" r="r" b="b"/>
            <a:pathLst>
              <a:path w="11052899" h="10882173">
                <a:moveTo>
                  <a:pt x="0" y="0"/>
                </a:moveTo>
                <a:lnTo>
                  <a:pt x="11052900" y="0"/>
                </a:lnTo>
                <a:lnTo>
                  <a:pt x="11052900" y="10882173"/>
                </a:lnTo>
                <a:lnTo>
                  <a:pt x="0" y="108821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54446" b="-56869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3462080" y="835234"/>
            <a:ext cx="6780194" cy="6675465"/>
          </a:xfrm>
          <a:custGeom>
            <a:avLst/>
            <a:gdLst/>
            <a:ahLst/>
            <a:cxnLst/>
            <a:rect l="l" t="t" r="r" b="b"/>
            <a:pathLst>
              <a:path w="6780194" h="6675465">
                <a:moveTo>
                  <a:pt x="0" y="0"/>
                </a:moveTo>
                <a:lnTo>
                  <a:pt x="6780194" y="0"/>
                </a:lnTo>
                <a:lnTo>
                  <a:pt x="6780194" y="6675465"/>
                </a:lnTo>
                <a:lnTo>
                  <a:pt x="0" y="66754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54446" b="-5686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9144000" y="-1096906"/>
            <a:ext cx="7824715" cy="9140765"/>
          </a:xfrm>
          <a:custGeom>
            <a:avLst/>
            <a:gdLst/>
            <a:ahLst/>
            <a:cxnLst/>
            <a:rect l="l" t="t" r="r" b="b"/>
            <a:pathLst>
              <a:path w="7824715" h="9140765">
                <a:moveTo>
                  <a:pt x="0" y="0"/>
                </a:moveTo>
                <a:lnTo>
                  <a:pt x="7824715" y="0"/>
                </a:lnTo>
                <a:lnTo>
                  <a:pt x="7824715" y="9140765"/>
                </a:lnTo>
                <a:lnTo>
                  <a:pt x="0" y="91407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9812" b="-71044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3462080" y="835234"/>
            <a:ext cx="6780194" cy="6675465"/>
          </a:xfrm>
          <a:custGeom>
            <a:avLst/>
            <a:gdLst/>
            <a:ahLst/>
            <a:cxnLst/>
            <a:rect l="l" t="t" r="r" b="b"/>
            <a:pathLst>
              <a:path w="6780194" h="6675465">
                <a:moveTo>
                  <a:pt x="0" y="0"/>
                </a:moveTo>
                <a:lnTo>
                  <a:pt x="6780194" y="0"/>
                </a:lnTo>
                <a:lnTo>
                  <a:pt x="6780194" y="6675465"/>
                </a:lnTo>
                <a:lnTo>
                  <a:pt x="0" y="66754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54446" b="-5686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7711825" y="4623653"/>
            <a:ext cx="10112448" cy="6318122"/>
          </a:xfrm>
          <a:custGeom>
            <a:avLst/>
            <a:gdLst/>
            <a:ahLst/>
            <a:cxnLst/>
            <a:rect l="l" t="t" r="r" b="b"/>
            <a:pathLst>
              <a:path w="10112448" h="6318122">
                <a:moveTo>
                  <a:pt x="0" y="0"/>
                </a:moveTo>
                <a:lnTo>
                  <a:pt x="10112448" y="0"/>
                </a:lnTo>
                <a:lnTo>
                  <a:pt x="10112448" y="6318123"/>
                </a:lnTo>
                <a:lnTo>
                  <a:pt x="0" y="6318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1109" t="-10984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9852043" y="-1096906"/>
            <a:ext cx="5341937" cy="6240406"/>
          </a:xfrm>
          <a:custGeom>
            <a:avLst/>
            <a:gdLst/>
            <a:ahLst/>
            <a:cxnLst/>
            <a:rect l="l" t="t" r="r" b="b"/>
            <a:pathLst>
              <a:path w="5341937" h="6240406">
                <a:moveTo>
                  <a:pt x="0" y="0"/>
                </a:moveTo>
                <a:lnTo>
                  <a:pt x="5341937" y="0"/>
                </a:lnTo>
                <a:lnTo>
                  <a:pt x="5341937" y="6240406"/>
                </a:lnTo>
                <a:lnTo>
                  <a:pt x="0" y="6240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9812" b="-71044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261420" y="1296061"/>
            <a:ext cx="9155348" cy="8828551"/>
          </a:xfrm>
          <a:custGeom>
            <a:avLst/>
            <a:gdLst/>
            <a:ahLst/>
            <a:cxnLst/>
            <a:rect l="l" t="t" r="r" b="b"/>
            <a:pathLst>
              <a:path w="9155348" h="8828551">
                <a:moveTo>
                  <a:pt x="0" y="0"/>
                </a:moveTo>
                <a:lnTo>
                  <a:pt x="9155348" y="0"/>
                </a:lnTo>
                <a:lnTo>
                  <a:pt x="9155348" y="8828551"/>
                </a:lnTo>
                <a:lnTo>
                  <a:pt x="0" y="882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22075" b="-130296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 rot="-876193">
            <a:off x="2478441" y="2769346"/>
            <a:ext cx="4227005" cy="4076124"/>
          </a:xfrm>
          <a:custGeom>
            <a:avLst/>
            <a:gdLst/>
            <a:ahLst/>
            <a:cxnLst/>
            <a:rect l="l" t="t" r="r" b="b"/>
            <a:pathLst>
              <a:path w="4227005" h="4076124">
                <a:moveTo>
                  <a:pt x="0" y="0"/>
                </a:moveTo>
                <a:lnTo>
                  <a:pt x="4227005" y="0"/>
                </a:lnTo>
                <a:lnTo>
                  <a:pt x="4227005" y="4076124"/>
                </a:lnTo>
                <a:lnTo>
                  <a:pt x="0" y="40761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22075" b="-13029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6718393" y="1116638"/>
            <a:ext cx="6572390" cy="9505991"/>
          </a:xfrm>
          <a:custGeom>
            <a:avLst/>
            <a:gdLst/>
            <a:ahLst/>
            <a:cxnLst/>
            <a:rect l="l" t="t" r="r" b="b"/>
            <a:pathLst>
              <a:path w="6572390" h="9505991">
                <a:moveTo>
                  <a:pt x="0" y="0"/>
                </a:moveTo>
                <a:lnTo>
                  <a:pt x="6572390" y="0"/>
                </a:lnTo>
                <a:lnTo>
                  <a:pt x="6572390" y="9505991"/>
                </a:lnTo>
                <a:lnTo>
                  <a:pt x="0" y="9505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4635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 rot="-876193">
            <a:off x="2461498" y="2792112"/>
            <a:ext cx="4066271" cy="3921126"/>
          </a:xfrm>
          <a:custGeom>
            <a:avLst/>
            <a:gdLst/>
            <a:ahLst/>
            <a:cxnLst/>
            <a:rect l="l" t="t" r="r" b="b"/>
            <a:pathLst>
              <a:path w="4066271" h="3921126">
                <a:moveTo>
                  <a:pt x="0" y="0"/>
                </a:moveTo>
                <a:lnTo>
                  <a:pt x="4066271" y="0"/>
                </a:lnTo>
                <a:lnTo>
                  <a:pt x="4066271" y="3921127"/>
                </a:lnTo>
                <a:lnTo>
                  <a:pt x="0" y="3921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22075" b="-13029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802205" y="1926163"/>
            <a:ext cx="10064640" cy="8198449"/>
          </a:xfrm>
          <a:custGeom>
            <a:avLst/>
            <a:gdLst/>
            <a:ahLst/>
            <a:cxnLst/>
            <a:rect l="l" t="t" r="r" b="b"/>
            <a:pathLst>
              <a:path w="10064640" h="8198449">
                <a:moveTo>
                  <a:pt x="0" y="0"/>
                </a:moveTo>
                <a:lnTo>
                  <a:pt x="10064640" y="0"/>
                </a:lnTo>
                <a:lnTo>
                  <a:pt x="10064640" y="8198449"/>
                </a:lnTo>
                <a:lnTo>
                  <a:pt x="0" y="81984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3936" r="-4168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431866" y="577614"/>
            <a:ext cx="4368031" cy="6317712"/>
          </a:xfrm>
          <a:custGeom>
            <a:avLst/>
            <a:gdLst/>
            <a:ahLst/>
            <a:cxnLst/>
            <a:rect l="l" t="t" r="r" b="b"/>
            <a:pathLst>
              <a:path w="4368031" h="6317712">
                <a:moveTo>
                  <a:pt x="0" y="0"/>
                </a:moveTo>
                <a:lnTo>
                  <a:pt x="4368032" y="0"/>
                </a:lnTo>
                <a:lnTo>
                  <a:pt x="4368032" y="6317712"/>
                </a:lnTo>
                <a:lnTo>
                  <a:pt x="0" y="63177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463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 rot="9707734">
            <a:off x="13561922" y="3315241"/>
            <a:ext cx="1971709" cy="842458"/>
          </a:xfrm>
          <a:custGeom>
            <a:avLst/>
            <a:gdLst/>
            <a:ahLst/>
            <a:cxnLst/>
            <a:rect l="l" t="t" r="r" b="b"/>
            <a:pathLst>
              <a:path w="1971709" h="842458">
                <a:moveTo>
                  <a:pt x="0" y="0"/>
                </a:moveTo>
                <a:lnTo>
                  <a:pt x="1971709" y="0"/>
                </a:lnTo>
                <a:lnTo>
                  <a:pt x="1971709" y="842458"/>
                </a:lnTo>
                <a:lnTo>
                  <a:pt x="0" y="842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 rot="-807954">
            <a:off x="11063688" y="5521548"/>
            <a:ext cx="2616233" cy="43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8"/>
              </a:lnSpc>
            </a:pPr>
            <a:r>
              <a:rPr lang="en-US" sz="2412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toutes les semaines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2522286" y="3096453"/>
            <a:ext cx="15472395" cy="4135740"/>
          </a:xfrm>
          <a:custGeom>
            <a:avLst/>
            <a:gdLst/>
            <a:ahLst/>
            <a:cxnLst/>
            <a:rect l="l" t="t" r="r" b="b"/>
            <a:pathLst>
              <a:path w="15472395" h="4135740">
                <a:moveTo>
                  <a:pt x="0" y="0"/>
                </a:moveTo>
                <a:lnTo>
                  <a:pt x="15472395" y="0"/>
                </a:lnTo>
                <a:lnTo>
                  <a:pt x="15472395" y="4135740"/>
                </a:lnTo>
                <a:lnTo>
                  <a:pt x="0" y="41357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9412" b="-25470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8098402" y="9635832"/>
            <a:ext cx="3998564" cy="38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316" i="1" spc="412">
                <a:solidFill>
                  <a:srgbClr val="000000"/>
                </a:solidFill>
                <a:latin typeface="IM Fell Italics"/>
                <a:ea typeface="IM Fell Italics"/>
                <a:cs typeface="IM Fell Italics"/>
                <a:sym typeface="IM Fell Italics"/>
              </a:rPr>
              <a:t>ILLUSTRATION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65273" y="9598936"/>
            <a:ext cx="4514912" cy="52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</a:pPr>
            <a:r>
              <a:rPr lang="en-US" sz="3647" i="1">
                <a:solidFill>
                  <a:srgbClr val="000000"/>
                </a:solidFill>
                <a:latin typeface="IM Fell Italics"/>
                <a:ea typeface="IM Fell Italics"/>
                <a:cs typeface="IM Fell Italics"/>
                <a:sym typeface="IM Fell Italics"/>
              </a:rPr>
              <a:t>Un pingouin à la ferme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3777347" y="1236411"/>
            <a:ext cx="10733306" cy="8506177"/>
          </a:xfrm>
          <a:custGeom>
            <a:avLst/>
            <a:gdLst/>
            <a:ahLst/>
            <a:cxnLst/>
            <a:rect l="l" t="t" r="r" b="b"/>
            <a:pathLst>
              <a:path w="10733306" h="8506177">
                <a:moveTo>
                  <a:pt x="0" y="0"/>
                </a:moveTo>
                <a:lnTo>
                  <a:pt x="10733306" y="0"/>
                </a:lnTo>
                <a:lnTo>
                  <a:pt x="10733306" y="8506176"/>
                </a:lnTo>
                <a:lnTo>
                  <a:pt x="0" y="85061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46215" b="-8449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 rot="-466931">
            <a:off x="9417618" y="7434747"/>
            <a:ext cx="7570485" cy="160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8"/>
              </a:lnSpc>
            </a:pPr>
            <a:r>
              <a:rPr lang="en-US" sz="3012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Une limite - les traitements n’atteignent pas le cerveau pour agir sur les symptômes neurologiques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99841" y="5935450"/>
            <a:ext cx="8329127" cy="4189162"/>
          </a:xfrm>
          <a:custGeom>
            <a:avLst/>
            <a:gdLst/>
            <a:ahLst/>
            <a:cxnLst/>
            <a:rect l="l" t="t" r="r" b="b"/>
            <a:pathLst>
              <a:path w="8329127" h="4189162">
                <a:moveTo>
                  <a:pt x="0" y="0"/>
                </a:moveTo>
                <a:lnTo>
                  <a:pt x="8329128" y="0"/>
                </a:lnTo>
                <a:lnTo>
                  <a:pt x="8329128" y="4189162"/>
                </a:lnTo>
                <a:lnTo>
                  <a:pt x="0" y="41891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882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2443144" y="3813762"/>
            <a:ext cx="6058514" cy="4935141"/>
          </a:xfrm>
          <a:custGeom>
            <a:avLst/>
            <a:gdLst/>
            <a:ahLst/>
            <a:cxnLst/>
            <a:rect l="l" t="t" r="r" b="b"/>
            <a:pathLst>
              <a:path w="6058514" h="4935141">
                <a:moveTo>
                  <a:pt x="0" y="0"/>
                </a:moveTo>
                <a:lnTo>
                  <a:pt x="6058514" y="0"/>
                </a:lnTo>
                <a:lnTo>
                  <a:pt x="6058514" y="4935141"/>
                </a:lnTo>
                <a:lnTo>
                  <a:pt x="0" y="49351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3936" r="-4168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8379021" y="-314429"/>
            <a:ext cx="9596231" cy="6820871"/>
          </a:xfrm>
          <a:custGeom>
            <a:avLst/>
            <a:gdLst/>
            <a:ahLst/>
            <a:cxnLst/>
            <a:rect l="l" t="t" r="r" b="b"/>
            <a:pathLst>
              <a:path w="9596231" h="6820871">
                <a:moveTo>
                  <a:pt x="0" y="0"/>
                </a:moveTo>
                <a:lnTo>
                  <a:pt x="9596231" y="0"/>
                </a:lnTo>
                <a:lnTo>
                  <a:pt x="9596231" y="6820872"/>
                </a:lnTo>
                <a:lnTo>
                  <a:pt x="0" y="6820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4886" t="-17907" b="-100000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99841" y="5935450"/>
            <a:ext cx="8329127" cy="4189162"/>
          </a:xfrm>
          <a:custGeom>
            <a:avLst/>
            <a:gdLst/>
            <a:ahLst/>
            <a:cxnLst/>
            <a:rect l="l" t="t" r="r" b="b"/>
            <a:pathLst>
              <a:path w="8329127" h="4189162">
                <a:moveTo>
                  <a:pt x="0" y="0"/>
                </a:moveTo>
                <a:lnTo>
                  <a:pt x="8329128" y="0"/>
                </a:lnTo>
                <a:lnTo>
                  <a:pt x="8329128" y="4189162"/>
                </a:lnTo>
                <a:lnTo>
                  <a:pt x="0" y="41891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882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2443144" y="3813762"/>
            <a:ext cx="6058514" cy="4935141"/>
          </a:xfrm>
          <a:custGeom>
            <a:avLst/>
            <a:gdLst/>
            <a:ahLst/>
            <a:cxnLst/>
            <a:rect l="l" t="t" r="r" b="b"/>
            <a:pathLst>
              <a:path w="6058514" h="4935141">
                <a:moveTo>
                  <a:pt x="0" y="0"/>
                </a:moveTo>
                <a:lnTo>
                  <a:pt x="6058514" y="0"/>
                </a:lnTo>
                <a:lnTo>
                  <a:pt x="6058514" y="4935141"/>
                </a:lnTo>
                <a:lnTo>
                  <a:pt x="0" y="49351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3936" r="-4168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8379021" y="-314429"/>
            <a:ext cx="9596231" cy="6820871"/>
          </a:xfrm>
          <a:custGeom>
            <a:avLst/>
            <a:gdLst/>
            <a:ahLst/>
            <a:cxnLst/>
            <a:rect l="l" t="t" r="r" b="b"/>
            <a:pathLst>
              <a:path w="9596231" h="6820871">
                <a:moveTo>
                  <a:pt x="0" y="0"/>
                </a:moveTo>
                <a:lnTo>
                  <a:pt x="9596231" y="0"/>
                </a:lnTo>
                <a:lnTo>
                  <a:pt x="9596231" y="6820872"/>
                </a:lnTo>
                <a:lnTo>
                  <a:pt x="0" y="6820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4886" t="-17907" b="-100000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12805686" y="6206023"/>
            <a:ext cx="5482314" cy="3093182"/>
            <a:chOff x="0" y="0"/>
            <a:chExt cx="7309752" cy="4124243"/>
          </a:xfrm>
        </p:grpSpPr>
        <p:sp>
          <p:nvSpPr>
            <p:cNvPr id="11" name="TextBox 11"/>
            <p:cNvSpPr txBox="1"/>
            <p:nvPr/>
          </p:nvSpPr>
          <p:spPr>
            <a:xfrm>
              <a:off x="79368" y="1533443"/>
              <a:ext cx="5587948" cy="259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4144" spc="621">
                  <a:solidFill>
                    <a:srgbClr val="000000"/>
                  </a:solidFill>
                  <a:latin typeface="Retropix"/>
                  <a:ea typeface="Retropix"/>
                  <a:cs typeface="Retropix"/>
                  <a:sym typeface="Retropix"/>
                </a:rPr>
                <a:t>FAIRE SAUTER LA BARRIERE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6675"/>
              <a:ext cx="7309752" cy="1359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75"/>
                </a:lnSpc>
              </a:pPr>
              <a:r>
                <a:rPr lang="en-US" sz="3875">
                  <a:solidFill>
                    <a:srgbClr val="FF3131"/>
                  </a:solidFill>
                  <a:latin typeface="Disket Mono"/>
                  <a:ea typeface="Disket Mono"/>
                  <a:cs typeface="Disket Mono"/>
                  <a:sym typeface="Disket Mono"/>
                </a:rPr>
                <a:t>LE </a:t>
              </a:r>
              <a:r>
                <a:rPr lang="en-US" sz="3875" b="1">
                  <a:solidFill>
                    <a:srgbClr val="FF3131"/>
                  </a:solidFill>
                  <a:latin typeface="Disket Mono Bold"/>
                  <a:ea typeface="Disket Mono Bold"/>
                  <a:cs typeface="Disket Mono Bold"/>
                  <a:sym typeface="Disket Mono Bold"/>
                </a:rPr>
                <a:t>DÉFI</a:t>
              </a:r>
            </a:p>
            <a:p>
              <a:pPr algn="l">
                <a:lnSpc>
                  <a:spcPts val="3875"/>
                </a:lnSpc>
              </a:pPr>
              <a:r>
                <a:rPr lang="en-US" sz="3875">
                  <a:solidFill>
                    <a:srgbClr val="FF3131"/>
                  </a:solidFill>
                  <a:latin typeface="Disket Mono"/>
                  <a:ea typeface="Disket Mono"/>
                  <a:cs typeface="Disket Mono"/>
                  <a:sym typeface="Disket Mono"/>
                </a:rPr>
                <a:t>DES </a:t>
              </a:r>
              <a:r>
                <a:rPr lang="en-US" sz="3875" b="1">
                  <a:solidFill>
                    <a:srgbClr val="FF3131"/>
                  </a:solidFill>
                  <a:latin typeface="Disket Mono Bold"/>
                  <a:ea typeface="Disket Mono Bold"/>
                  <a:cs typeface="Disket Mono Bold"/>
                  <a:sym typeface="Disket Mono Bold"/>
                </a:rPr>
                <a:t>CHERCHEURS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99841" y="5935450"/>
            <a:ext cx="8329127" cy="4189162"/>
          </a:xfrm>
          <a:custGeom>
            <a:avLst/>
            <a:gdLst/>
            <a:ahLst/>
            <a:cxnLst/>
            <a:rect l="l" t="t" r="r" b="b"/>
            <a:pathLst>
              <a:path w="8329127" h="4189162">
                <a:moveTo>
                  <a:pt x="0" y="0"/>
                </a:moveTo>
                <a:lnTo>
                  <a:pt x="8329128" y="0"/>
                </a:lnTo>
                <a:lnTo>
                  <a:pt x="8329128" y="4189162"/>
                </a:lnTo>
                <a:lnTo>
                  <a:pt x="0" y="41891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882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2443144" y="3813762"/>
            <a:ext cx="6058514" cy="4935141"/>
          </a:xfrm>
          <a:custGeom>
            <a:avLst/>
            <a:gdLst/>
            <a:ahLst/>
            <a:cxnLst/>
            <a:rect l="l" t="t" r="r" b="b"/>
            <a:pathLst>
              <a:path w="6058514" h="4935141">
                <a:moveTo>
                  <a:pt x="0" y="0"/>
                </a:moveTo>
                <a:lnTo>
                  <a:pt x="6058514" y="0"/>
                </a:lnTo>
                <a:lnTo>
                  <a:pt x="6058514" y="4935141"/>
                </a:lnTo>
                <a:lnTo>
                  <a:pt x="0" y="49351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3936" r="-4168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8379021" y="-314429"/>
            <a:ext cx="9596231" cy="6820871"/>
          </a:xfrm>
          <a:custGeom>
            <a:avLst/>
            <a:gdLst/>
            <a:ahLst/>
            <a:cxnLst/>
            <a:rect l="l" t="t" r="r" b="b"/>
            <a:pathLst>
              <a:path w="9596231" h="6820871">
                <a:moveTo>
                  <a:pt x="0" y="0"/>
                </a:moveTo>
                <a:lnTo>
                  <a:pt x="9596231" y="0"/>
                </a:lnTo>
                <a:lnTo>
                  <a:pt x="9596231" y="6820872"/>
                </a:lnTo>
                <a:lnTo>
                  <a:pt x="0" y="6820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4886" t="-17907" b="-10000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12865212" y="7337056"/>
            <a:ext cx="4190961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3"/>
              </a:lnSpc>
              <a:spcBef>
                <a:spcPct val="0"/>
              </a:spcBef>
            </a:pPr>
            <a:r>
              <a:rPr lang="en-US" sz="4144" spc="621">
                <a:solidFill>
                  <a:srgbClr val="000000"/>
                </a:solidFill>
                <a:latin typeface="Retropix"/>
                <a:ea typeface="Retropix"/>
                <a:cs typeface="Retropix"/>
                <a:sym typeface="Retropix"/>
              </a:rPr>
              <a:t>FAIRE SAUTER LA BARRIERE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805686" y="6272698"/>
            <a:ext cx="5482314" cy="100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3875">
                <a:solidFill>
                  <a:srgbClr val="FF3131"/>
                </a:solidFill>
                <a:latin typeface="Disket Mono"/>
                <a:ea typeface="Disket Mono"/>
                <a:cs typeface="Disket Mono"/>
                <a:sym typeface="Disket Mono"/>
              </a:rPr>
              <a:t>LE </a:t>
            </a:r>
            <a:r>
              <a:rPr lang="en-US" sz="3875" b="1">
                <a:solidFill>
                  <a:srgbClr val="FF3131"/>
                </a:solidFill>
                <a:latin typeface="Disket Mono Bold"/>
                <a:ea typeface="Disket Mono Bold"/>
                <a:cs typeface="Disket Mono Bold"/>
                <a:sym typeface="Disket Mono Bold"/>
              </a:rPr>
              <a:t>DÉFI</a:t>
            </a:r>
          </a:p>
          <a:p>
            <a:pPr algn="l">
              <a:lnSpc>
                <a:spcPts val="3875"/>
              </a:lnSpc>
            </a:pPr>
            <a:r>
              <a:rPr lang="en-US" sz="3875">
                <a:solidFill>
                  <a:srgbClr val="FF3131"/>
                </a:solidFill>
                <a:latin typeface="Disket Mono"/>
                <a:ea typeface="Disket Mono"/>
                <a:cs typeface="Disket Mono"/>
                <a:sym typeface="Disket Mono"/>
              </a:rPr>
              <a:t>DES </a:t>
            </a:r>
            <a:r>
              <a:rPr lang="en-US" sz="3875" b="1">
                <a:solidFill>
                  <a:srgbClr val="FF3131"/>
                </a:solidFill>
                <a:latin typeface="Disket Mono Bold"/>
                <a:ea typeface="Disket Mono Bold"/>
                <a:cs typeface="Disket Mono Bold"/>
                <a:sym typeface="Disket Mono Bold"/>
              </a:rPr>
              <a:t>CHERCHEURS</a:t>
            </a:r>
          </a:p>
        </p:txBody>
      </p:sp>
      <p:sp>
        <p:nvSpPr>
          <p:cNvPr id="12" name="Freeform 12"/>
          <p:cNvSpPr/>
          <p:nvPr/>
        </p:nvSpPr>
        <p:spPr>
          <a:xfrm>
            <a:off x="7376967" y="4112868"/>
            <a:ext cx="4798116" cy="5145432"/>
          </a:xfrm>
          <a:custGeom>
            <a:avLst/>
            <a:gdLst/>
            <a:ahLst/>
            <a:cxnLst/>
            <a:rect l="l" t="t" r="r" b="b"/>
            <a:pathLst>
              <a:path w="4798116" h="5145432">
                <a:moveTo>
                  <a:pt x="0" y="0"/>
                </a:moveTo>
                <a:lnTo>
                  <a:pt x="4798116" y="0"/>
                </a:lnTo>
                <a:lnTo>
                  <a:pt x="4798116" y="5145432"/>
                </a:lnTo>
                <a:lnTo>
                  <a:pt x="0" y="51454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721645" y="4228304"/>
            <a:ext cx="6752079" cy="6058696"/>
          </a:xfrm>
          <a:custGeom>
            <a:avLst/>
            <a:gdLst/>
            <a:ahLst/>
            <a:cxnLst/>
            <a:rect l="l" t="t" r="r" b="b"/>
            <a:pathLst>
              <a:path w="6752079" h="6058696">
                <a:moveTo>
                  <a:pt x="0" y="0"/>
                </a:moveTo>
                <a:lnTo>
                  <a:pt x="6752079" y="0"/>
                </a:lnTo>
                <a:lnTo>
                  <a:pt x="6752079" y="6058696"/>
                </a:lnTo>
                <a:lnTo>
                  <a:pt x="0" y="60586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028" b="-3028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62079" y="5605647"/>
            <a:ext cx="8425921" cy="4381479"/>
          </a:xfrm>
          <a:custGeom>
            <a:avLst/>
            <a:gdLst/>
            <a:ahLst/>
            <a:cxnLst/>
            <a:rect l="l" t="t" r="r" b="b"/>
            <a:pathLst>
              <a:path w="8425921" h="4381479">
                <a:moveTo>
                  <a:pt x="0" y="0"/>
                </a:moveTo>
                <a:lnTo>
                  <a:pt x="8425921" y="0"/>
                </a:lnTo>
                <a:lnTo>
                  <a:pt x="8425921" y="4381479"/>
                </a:lnTo>
                <a:lnTo>
                  <a:pt x="0" y="4381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7130626" y="4876821"/>
            <a:ext cx="8891139" cy="4381479"/>
          </a:xfrm>
          <a:custGeom>
            <a:avLst/>
            <a:gdLst/>
            <a:ahLst/>
            <a:cxnLst/>
            <a:rect l="l" t="t" r="r" b="b"/>
            <a:pathLst>
              <a:path w="8891139" h="4381479">
                <a:moveTo>
                  <a:pt x="0" y="0"/>
                </a:moveTo>
                <a:lnTo>
                  <a:pt x="8891139" y="0"/>
                </a:lnTo>
                <a:lnTo>
                  <a:pt x="8891139" y="4381479"/>
                </a:lnTo>
                <a:lnTo>
                  <a:pt x="0" y="43814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4412242" y="2844560"/>
            <a:ext cx="9333613" cy="135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39"/>
              </a:lnSpc>
            </a:pPr>
            <a:r>
              <a:rPr lang="en-US" sz="7457">
                <a:solidFill>
                  <a:srgbClr val="FA7B06"/>
                </a:solidFill>
                <a:latin typeface="Bryndan Write"/>
                <a:ea typeface="Bryndan Write"/>
                <a:cs typeface="Bryndan Write"/>
                <a:sym typeface="Bryndan Write"/>
              </a:rPr>
              <a:t>Notre Association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7B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6469361" y="-1521605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29" y="0"/>
                </a:lnTo>
                <a:lnTo>
                  <a:pt x="12235329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4571217" y="-2353956"/>
            <a:ext cx="5730119" cy="5694306"/>
          </a:xfrm>
          <a:custGeom>
            <a:avLst/>
            <a:gdLst/>
            <a:ahLst/>
            <a:cxnLst/>
            <a:rect l="l" t="t" r="r" b="b"/>
            <a:pathLst>
              <a:path w="5730119" h="5694306">
                <a:moveTo>
                  <a:pt x="0" y="0"/>
                </a:moveTo>
                <a:lnTo>
                  <a:pt x="5730120" y="0"/>
                </a:lnTo>
                <a:lnTo>
                  <a:pt x="5730120" y="5694306"/>
                </a:lnTo>
                <a:lnTo>
                  <a:pt x="0" y="5694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7099353">
            <a:off x="-76004" y="-1155790"/>
            <a:ext cx="11455924" cy="11384325"/>
          </a:xfrm>
          <a:custGeom>
            <a:avLst/>
            <a:gdLst/>
            <a:ahLst/>
            <a:cxnLst/>
            <a:rect l="l" t="t" r="r" b="b"/>
            <a:pathLst>
              <a:path w="11455924" h="11384325">
                <a:moveTo>
                  <a:pt x="0" y="0"/>
                </a:moveTo>
                <a:lnTo>
                  <a:pt x="11455924" y="0"/>
                </a:lnTo>
                <a:lnTo>
                  <a:pt x="11455924" y="11384324"/>
                </a:lnTo>
                <a:lnTo>
                  <a:pt x="0" y="1138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 rot="5400000">
            <a:off x="-1504121" y="6083786"/>
            <a:ext cx="8506482" cy="3479924"/>
          </a:xfrm>
          <a:custGeom>
            <a:avLst/>
            <a:gdLst/>
            <a:ahLst/>
            <a:cxnLst/>
            <a:rect l="l" t="t" r="r" b="b"/>
            <a:pathLst>
              <a:path w="8506482" h="3479924">
                <a:moveTo>
                  <a:pt x="0" y="0"/>
                </a:moveTo>
                <a:lnTo>
                  <a:pt x="8506481" y="0"/>
                </a:lnTo>
                <a:lnTo>
                  <a:pt x="8506481" y="3479925"/>
                </a:lnTo>
                <a:lnTo>
                  <a:pt x="0" y="34799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 rot="5400000">
            <a:off x="2602640" y="6041327"/>
            <a:ext cx="8506482" cy="3479924"/>
          </a:xfrm>
          <a:custGeom>
            <a:avLst/>
            <a:gdLst/>
            <a:ahLst/>
            <a:cxnLst/>
            <a:rect l="l" t="t" r="r" b="b"/>
            <a:pathLst>
              <a:path w="8506482" h="3479924">
                <a:moveTo>
                  <a:pt x="0" y="0"/>
                </a:moveTo>
                <a:lnTo>
                  <a:pt x="8506482" y="0"/>
                </a:lnTo>
                <a:lnTo>
                  <a:pt x="8506482" y="3479925"/>
                </a:lnTo>
                <a:lnTo>
                  <a:pt x="0" y="3479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 rot="5400000">
            <a:off x="6593823" y="5986755"/>
            <a:ext cx="8506482" cy="3479924"/>
          </a:xfrm>
          <a:custGeom>
            <a:avLst/>
            <a:gdLst/>
            <a:ahLst/>
            <a:cxnLst/>
            <a:rect l="l" t="t" r="r" b="b"/>
            <a:pathLst>
              <a:path w="8506482" h="3479924">
                <a:moveTo>
                  <a:pt x="0" y="0"/>
                </a:moveTo>
                <a:lnTo>
                  <a:pt x="8506481" y="0"/>
                </a:lnTo>
                <a:lnTo>
                  <a:pt x="8506481" y="3479925"/>
                </a:lnTo>
                <a:lnTo>
                  <a:pt x="0" y="3479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9" name="Group 9"/>
          <p:cNvGrpSpPr/>
          <p:nvPr/>
        </p:nvGrpSpPr>
        <p:grpSpPr>
          <a:xfrm>
            <a:off x="12587026" y="7189911"/>
            <a:ext cx="19146540" cy="5784711"/>
            <a:chOff x="0" y="0"/>
            <a:chExt cx="6334693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34693" cy="1913890"/>
            </a:xfrm>
            <a:custGeom>
              <a:avLst/>
              <a:gdLst/>
              <a:ahLst/>
              <a:cxnLst/>
              <a:rect l="l" t="t" r="r" b="b"/>
              <a:pathLst>
                <a:path w="6334693" h="1913890">
                  <a:moveTo>
                    <a:pt x="0" y="0"/>
                  </a:moveTo>
                  <a:lnTo>
                    <a:pt x="6334693" y="0"/>
                  </a:lnTo>
                  <a:lnTo>
                    <a:pt x="633469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5F4E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4031447" y="94031"/>
            <a:ext cx="5648868" cy="2937411"/>
          </a:xfrm>
          <a:custGeom>
            <a:avLst/>
            <a:gdLst/>
            <a:ahLst/>
            <a:cxnLst/>
            <a:rect l="l" t="t" r="r" b="b"/>
            <a:pathLst>
              <a:path w="5648868" h="2937411">
                <a:moveTo>
                  <a:pt x="0" y="0"/>
                </a:moveTo>
                <a:lnTo>
                  <a:pt x="5648868" y="0"/>
                </a:lnTo>
                <a:lnTo>
                  <a:pt x="5648868" y="2937412"/>
                </a:lnTo>
                <a:lnTo>
                  <a:pt x="0" y="29374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16016245" y="671297"/>
            <a:ext cx="2098795" cy="2088301"/>
          </a:xfrm>
          <a:custGeom>
            <a:avLst/>
            <a:gdLst/>
            <a:ahLst/>
            <a:cxnLst/>
            <a:rect l="l" t="t" r="r" b="b"/>
            <a:pathLst>
              <a:path w="2098795" h="2088301">
                <a:moveTo>
                  <a:pt x="0" y="0"/>
                </a:moveTo>
                <a:lnTo>
                  <a:pt x="2098795" y="0"/>
                </a:lnTo>
                <a:lnTo>
                  <a:pt x="2098795" y="2088301"/>
                </a:lnTo>
                <a:lnTo>
                  <a:pt x="0" y="20883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-3369216" flipH="1">
            <a:off x="3440171" y="3575365"/>
            <a:ext cx="674985" cy="240540"/>
          </a:xfrm>
          <a:custGeom>
            <a:avLst/>
            <a:gdLst/>
            <a:ahLst/>
            <a:cxnLst/>
            <a:rect l="l" t="t" r="r" b="b"/>
            <a:pathLst>
              <a:path w="674985" h="240540">
                <a:moveTo>
                  <a:pt x="674985" y="0"/>
                </a:moveTo>
                <a:lnTo>
                  <a:pt x="0" y="0"/>
                </a:lnTo>
                <a:lnTo>
                  <a:pt x="0" y="240540"/>
                </a:lnTo>
                <a:lnTo>
                  <a:pt x="674985" y="240540"/>
                </a:lnTo>
                <a:lnTo>
                  <a:pt x="67498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439403" y="3917793"/>
            <a:ext cx="2626122" cy="2356599"/>
          </a:xfrm>
          <a:custGeom>
            <a:avLst/>
            <a:gdLst/>
            <a:ahLst/>
            <a:cxnLst/>
            <a:rect l="l" t="t" r="r" b="b"/>
            <a:pathLst>
              <a:path w="2626122" h="2356599">
                <a:moveTo>
                  <a:pt x="0" y="0"/>
                </a:moveTo>
                <a:lnTo>
                  <a:pt x="2626122" y="0"/>
                </a:lnTo>
                <a:lnTo>
                  <a:pt x="2626122" y="2356599"/>
                </a:lnTo>
                <a:lnTo>
                  <a:pt x="0" y="23565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5801110" y="3899537"/>
            <a:ext cx="1984693" cy="2618588"/>
          </a:xfrm>
          <a:custGeom>
            <a:avLst/>
            <a:gdLst/>
            <a:ahLst/>
            <a:cxnLst/>
            <a:rect l="l" t="t" r="r" b="b"/>
            <a:pathLst>
              <a:path w="1984693" h="2618588">
                <a:moveTo>
                  <a:pt x="0" y="0"/>
                </a:moveTo>
                <a:lnTo>
                  <a:pt x="1984693" y="0"/>
                </a:lnTo>
                <a:lnTo>
                  <a:pt x="1984693" y="2618588"/>
                </a:lnTo>
                <a:lnTo>
                  <a:pt x="0" y="261858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 rot="-3369216" flipH="1" flipV="1">
            <a:off x="7404241" y="3450238"/>
            <a:ext cx="674985" cy="240540"/>
          </a:xfrm>
          <a:custGeom>
            <a:avLst/>
            <a:gdLst/>
            <a:ahLst/>
            <a:cxnLst/>
            <a:rect l="l" t="t" r="r" b="b"/>
            <a:pathLst>
              <a:path w="674985" h="240540">
                <a:moveTo>
                  <a:pt x="674986" y="240540"/>
                </a:moveTo>
                <a:lnTo>
                  <a:pt x="0" y="240540"/>
                </a:lnTo>
                <a:lnTo>
                  <a:pt x="0" y="0"/>
                </a:lnTo>
                <a:lnTo>
                  <a:pt x="674986" y="0"/>
                </a:lnTo>
                <a:lnTo>
                  <a:pt x="674986" y="24054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 rot="3424460">
            <a:off x="9762802" y="3373289"/>
            <a:ext cx="925195" cy="309520"/>
          </a:xfrm>
          <a:custGeom>
            <a:avLst/>
            <a:gdLst/>
            <a:ahLst/>
            <a:cxnLst/>
            <a:rect l="l" t="t" r="r" b="b"/>
            <a:pathLst>
              <a:path w="925195" h="309520">
                <a:moveTo>
                  <a:pt x="0" y="0"/>
                </a:moveTo>
                <a:lnTo>
                  <a:pt x="925195" y="0"/>
                </a:lnTo>
                <a:lnTo>
                  <a:pt x="925195" y="309520"/>
                </a:lnTo>
                <a:lnTo>
                  <a:pt x="0" y="3095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9596573" y="3802506"/>
            <a:ext cx="2237759" cy="2479679"/>
          </a:xfrm>
          <a:custGeom>
            <a:avLst/>
            <a:gdLst/>
            <a:ahLst/>
            <a:cxnLst/>
            <a:rect l="l" t="t" r="r" b="b"/>
            <a:pathLst>
              <a:path w="2237759" h="2479679">
                <a:moveTo>
                  <a:pt x="0" y="0"/>
                </a:moveTo>
                <a:lnTo>
                  <a:pt x="2237759" y="0"/>
                </a:lnTo>
                <a:lnTo>
                  <a:pt x="2237759" y="2479679"/>
                </a:lnTo>
                <a:lnTo>
                  <a:pt x="0" y="247967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>
            <a:off x="13320451" y="7804420"/>
            <a:ext cx="4095056" cy="1269467"/>
          </a:xfrm>
          <a:custGeom>
            <a:avLst/>
            <a:gdLst/>
            <a:ahLst/>
            <a:cxnLst/>
            <a:rect l="l" t="t" r="r" b="b"/>
            <a:pathLst>
              <a:path w="4095056" h="1269467">
                <a:moveTo>
                  <a:pt x="0" y="0"/>
                </a:moveTo>
                <a:lnTo>
                  <a:pt x="4095055" y="0"/>
                </a:lnTo>
                <a:lnTo>
                  <a:pt x="4095055" y="1269467"/>
                </a:lnTo>
                <a:lnTo>
                  <a:pt x="0" y="126946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>
            <a:off x="13240794" y="9180705"/>
            <a:ext cx="3577420" cy="76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87"/>
              </a:lnSpc>
            </a:pPr>
            <a:r>
              <a:rPr lang="en-US" sz="3483">
                <a:solidFill>
                  <a:srgbClr val="FA7B06"/>
                </a:solidFill>
                <a:latin typeface="Anton"/>
                <a:ea typeface="Anton"/>
                <a:cs typeface="Anton"/>
                <a:sym typeface="Anton"/>
              </a:rPr>
              <a:t>www.vml-asso.org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283495" y="3413255"/>
            <a:ext cx="4831545" cy="83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7"/>
              </a:lnSpc>
            </a:pPr>
            <a:r>
              <a:rPr lang="en-US" sz="2862">
                <a:solidFill>
                  <a:srgbClr val="FFFFFF"/>
                </a:solidFill>
                <a:latin typeface="Asap Regular"/>
                <a:ea typeface="Asap Regular"/>
                <a:cs typeface="Asap Regular"/>
                <a:sym typeface="Asap Regular"/>
              </a:rPr>
              <a:t>                </a:t>
            </a:r>
            <a:r>
              <a:rPr lang="en-US" sz="2862" b="1">
                <a:solidFill>
                  <a:srgbClr val="FFFFFF"/>
                </a:solidFill>
                <a:latin typeface="Asap Regular Bold"/>
                <a:ea typeface="Asap Regular Bold"/>
                <a:cs typeface="Asap Regular Bold"/>
                <a:sym typeface="Asap Regular Bold"/>
              </a:rPr>
              <a:t>maladies rares, </a:t>
            </a:r>
          </a:p>
          <a:p>
            <a:pPr algn="l">
              <a:lnSpc>
                <a:spcPts val="2903"/>
              </a:lnSpc>
            </a:pPr>
            <a:r>
              <a:rPr lang="en-US" sz="1512">
                <a:solidFill>
                  <a:srgbClr val="FFFFFF"/>
                </a:solidFill>
                <a:latin typeface="Asap Regular"/>
                <a:ea typeface="Asap Regular"/>
                <a:cs typeface="Asap Regular"/>
                <a:sym typeface="Asap Regular"/>
              </a:rPr>
              <a:t>dégénératives, polyhandicapantes de l'enfant et l'adulte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749959" y="3126769"/>
            <a:ext cx="2208941" cy="946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8"/>
              </a:lnSpc>
            </a:pPr>
            <a:r>
              <a:rPr lang="en-US" sz="5191" b="1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60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283495" y="4903216"/>
            <a:ext cx="4708149" cy="83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7"/>
              </a:lnSpc>
            </a:pPr>
            <a:r>
              <a:rPr lang="en-US" sz="2862">
                <a:solidFill>
                  <a:srgbClr val="FFFFFF"/>
                </a:solidFill>
                <a:latin typeface="Asap Regular"/>
                <a:ea typeface="Asap Regular"/>
                <a:cs typeface="Asap Regular"/>
                <a:sym typeface="Asap Regular"/>
              </a:rPr>
              <a:t>                           </a:t>
            </a:r>
            <a:r>
              <a:rPr lang="en-US" sz="2862" b="1">
                <a:solidFill>
                  <a:srgbClr val="FFFFFF"/>
                </a:solidFill>
                <a:latin typeface="Asap Regular Bold"/>
                <a:ea typeface="Asap Regular Bold"/>
                <a:cs typeface="Asap Regular Bold"/>
                <a:sym typeface="Asap Regular Bold"/>
              </a:rPr>
              <a:t>    malades, </a:t>
            </a:r>
          </a:p>
          <a:p>
            <a:pPr algn="l">
              <a:lnSpc>
                <a:spcPts val="2903"/>
              </a:lnSpc>
            </a:pPr>
            <a:r>
              <a:rPr lang="en-US" sz="1512">
                <a:solidFill>
                  <a:srgbClr val="FFFFFF"/>
                </a:solidFill>
                <a:latin typeface="Asap Regular"/>
                <a:ea typeface="Asap Regular"/>
                <a:cs typeface="Asap Regular"/>
                <a:sym typeface="Asap Regular"/>
              </a:rPr>
              <a:t>en France, et 1 nouveau diagnostic tous les 3 jours.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628661" y="4537179"/>
            <a:ext cx="3920888" cy="95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7"/>
              </a:lnSpc>
            </a:pPr>
            <a:r>
              <a:rPr lang="en-US" sz="5197" b="1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3 000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83495" y="6122411"/>
            <a:ext cx="4831545" cy="83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7"/>
              </a:lnSpc>
            </a:pPr>
            <a:r>
              <a:rPr lang="en-US" sz="2862">
                <a:solidFill>
                  <a:srgbClr val="FFFFFF"/>
                </a:solidFill>
                <a:latin typeface="Asap Regular"/>
                <a:ea typeface="Asap Regular"/>
                <a:cs typeface="Asap Regular"/>
                <a:sym typeface="Asap Regular"/>
              </a:rPr>
              <a:t>       association pour tous</a:t>
            </a:r>
            <a:r>
              <a:rPr lang="en-US" sz="2862" b="1">
                <a:solidFill>
                  <a:srgbClr val="FFFFFF"/>
                </a:solidFill>
                <a:latin typeface="Asap Regular Bold"/>
                <a:ea typeface="Asap Regular Bold"/>
                <a:cs typeface="Asap Regular Bold"/>
                <a:sym typeface="Asap Regular Bold"/>
              </a:rPr>
              <a:t>, </a:t>
            </a:r>
          </a:p>
          <a:p>
            <a:pPr algn="l">
              <a:lnSpc>
                <a:spcPts val="2903"/>
              </a:lnSpc>
            </a:pPr>
            <a:r>
              <a:rPr lang="en-US" sz="1512">
                <a:solidFill>
                  <a:srgbClr val="FFFFFF"/>
                </a:solidFill>
                <a:latin typeface="Asap Regular"/>
                <a:ea typeface="Asap Regular"/>
                <a:cs typeface="Asap Regular"/>
                <a:sym typeface="Asap Regular"/>
              </a:rPr>
              <a:t>patients , familles, amis unis et solidaires pour vaincre.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897161" y="5805352"/>
            <a:ext cx="1233144" cy="95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8"/>
              </a:lnSpc>
            </a:pPr>
            <a:r>
              <a:rPr lang="en-US" sz="5191" b="1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99383" y="6803192"/>
            <a:ext cx="3116436" cy="2678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9"/>
              </a:lnSpc>
            </a:pPr>
            <a:r>
              <a:rPr lang="en-US" sz="2542" b="1">
                <a:solidFill>
                  <a:srgbClr val="015B32"/>
                </a:solidFill>
                <a:latin typeface="Asap Regular Bold"/>
                <a:ea typeface="Asap Regular Bold"/>
                <a:cs typeface="Asap Regular Bold"/>
                <a:sym typeface="Asap Regular Bold"/>
              </a:rPr>
              <a:t>Accompagner, créer du lien, informer, </a:t>
            </a:r>
          </a:p>
          <a:p>
            <a:pPr algn="ctr">
              <a:lnSpc>
                <a:spcPts val="3559"/>
              </a:lnSpc>
            </a:pPr>
            <a:r>
              <a:rPr lang="en-US" sz="2542" b="1">
                <a:solidFill>
                  <a:srgbClr val="015B32"/>
                </a:solidFill>
                <a:latin typeface="Asap Regular Bold"/>
                <a:ea typeface="Asap Regular Bold"/>
                <a:cs typeface="Asap Regular Bold"/>
                <a:sym typeface="Asap Regular Bold"/>
              </a:rPr>
              <a:t>soutenir les patients et leurs familles </a:t>
            </a:r>
          </a:p>
          <a:p>
            <a:pPr algn="ctr">
              <a:lnSpc>
                <a:spcPts val="3559"/>
              </a:lnSpc>
            </a:pPr>
            <a:r>
              <a:rPr lang="en-US" sz="2542" b="1">
                <a:solidFill>
                  <a:srgbClr val="015B32"/>
                </a:solidFill>
                <a:latin typeface="Asap Regular Bold"/>
                <a:ea typeface="Asap Regular Bold"/>
                <a:cs typeface="Asap Regular Bold"/>
                <a:sym typeface="Asap Regular Bold"/>
              </a:rPr>
              <a:t>du diagnostic</a:t>
            </a:r>
          </a:p>
          <a:p>
            <a:pPr algn="ctr">
              <a:lnSpc>
                <a:spcPts val="3559"/>
              </a:lnSpc>
            </a:pPr>
            <a:r>
              <a:rPr lang="en-US" sz="2542" b="1">
                <a:solidFill>
                  <a:srgbClr val="015B32"/>
                </a:solidFill>
                <a:latin typeface="Asap Regular Bold"/>
                <a:ea typeface="Asap Regular Bold"/>
                <a:cs typeface="Asap Regular Bold"/>
                <a:sym typeface="Asap Regular Bold"/>
              </a:rPr>
              <a:t> jusqu'à l'après.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345909" y="6649294"/>
            <a:ext cx="3031691" cy="312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9"/>
              </a:lnSpc>
            </a:pPr>
            <a:r>
              <a:rPr lang="en-US" sz="2542" b="1">
                <a:solidFill>
                  <a:srgbClr val="015B32"/>
                </a:solidFill>
                <a:latin typeface="Asap Regular Bold"/>
                <a:ea typeface="Asap Regular Bold"/>
                <a:cs typeface="Asap Regular Bold"/>
                <a:sym typeface="Asap Regular Bold"/>
              </a:rPr>
              <a:t>Financer les équipes </a:t>
            </a:r>
          </a:p>
          <a:p>
            <a:pPr algn="ctr">
              <a:lnSpc>
                <a:spcPts val="3559"/>
              </a:lnSpc>
            </a:pPr>
            <a:r>
              <a:rPr lang="en-US" sz="2542" b="1">
                <a:solidFill>
                  <a:srgbClr val="015B32"/>
                </a:solidFill>
                <a:latin typeface="Asap Regular Bold"/>
                <a:ea typeface="Asap Regular Bold"/>
                <a:cs typeface="Asap Regular Bold"/>
                <a:sym typeface="Asap Regular Bold"/>
              </a:rPr>
              <a:t>et programmes de recherche les plus prometteurs en France et à l'international.</a:t>
            </a:r>
          </a:p>
          <a:p>
            <a:pPr algn="ctr">
              <a:lnSpc>
                <a:spcPts val="3559"/>
              </a:lnSpc>
            </a:pPr>
            <a:endParaRPr lang="en-US" sz="2542" b="1">
              <a:solidFill>
                <a:srgbClr val="015B32"/>
              </a:solidFill>
              <a:latin typeface="Asap Regular Bold"/>
              <a:ea typeface="Asap Regular Bold"/>
              <a:cs typeface="Asap Regular Bold"/>
              <a:sym typeface="Asap Regular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9408232" y="6740202"/>
            <a:ext cx="2877663" cy="2678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9"/>
              </a:lnSpc>
            </a:pPr>
            <a:r>
              <a:rPr lang="en-US" sz="2542" b="1">
                <a:solidFill>
                  <a:srgbClr val="015B32"/>
                </a:solidFill>
                <a:latin typeface="Asap Regular Bold"/>
                <a:ea typeface="Asap Regular Bold"/>
                <a:cs typeface="Asap Regular Bold"/>
                <a:sym typeface="Asap Regular Bold"/>
              </a:rPr>
              <a:t>Représenter et porter la voix </a:t>
            </a:r>
          </a:p>
          <a:p>
            <a:pPr algn="ctr">
              <a:lnSpc>
                <a:spcPts val="3559"/>
              </a:lnSpc>
            </a:pPr>
            <a:r>
              <a:rPr lang="en-US" sz="2542" b="1">
                <a:solidFill>
                  <a:srgbClr val="015B32"/>
                </a:solidFill>
                <a:latin typeface="Asap Regular Bold"/>
                <a:ea typeface="Asap Regular Bold"/>
                <a:cs typeface="Asap Regular Bold"/>
                <a:sym typeface="Asap Regular Bold"/>
              </a:rPr>
              <a:t>des patients auprès des professionnels et instances de santé.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101376" y="7315204"/>
            <a:ext cx="5431073" cy="46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0"/>
              </a:lnSpc>
            </a:pPr>
            <a:r>
              <a:rPr lang="en-US" sz="2650" b="1">
                <a:solidFill>
                  <a:srgbClr val="596272"/>
                </a:solidFill>
                <a:latin typeface="Asap Regular Bold"/>
                <a:ea typeface="Asap Regular Bold"/>
                <a:cs typeface="Asap Regular Bold"/>
                <a:sym typeface="Asap Regular Bold"/>
              </a:rPr>
              <a:t>Habilité à recevoir Dons et Legs,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3761656" y="2172067"/>
            <a:ext cx="8560940" cy="8202937"/>
          </a:xfrm>
          <a:custGeom>
            <a:avLst/>
            <a:gdLst/>
            <a:ahLst/>
            <a:cxnLst/>
            <a:rect l="l" t="t" r="r" b="b"/>
            <a:pathLst>
              <a:path w="8560940" h="8202937">
                <a:moveTo>
                  <a:pt x="0" y="0"/>
                </a:moveTo>
                <a:lnTo>
                  <a:pt x="8560940" y="0"/>
                </a:lnTo>
                <a:lnTo>
                  <a:pt x="8560940" y="8202937"/>
                </a:lnTo>
                <a:lnTo>
                  <a:pt x="0" y="82029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8446958" y="7971795"/>
            <a:ext cx="1394084" cy="1492442"/>
          </a:xfrm>
          <a:custGeom>
            <a:avLst/>
            <a:gdLst/>
            <a:ahLst/>
            <a:cxnLst/>
            <a:rect l="l" t="t" r="r" b="b"/>
            <a:pathLst>
              <a:path w="1394084" h="1492442">
                <a:moveTo>
                  <a:pt x="0" y="0"/>
                </a:moveTo>
                <a:lnTo>
                  <a:pt x="1394084" y="0"/>
                </a:lnTo>
                <a:lnTo>
                  <a:pt x="1394084" y="1492442"/>
                </a:lnTo>
                <a:lnTo>
                  <a:pt x="0" y="14924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8954387" y="1945123"/>
            <a:ext cx="9333613" cy="308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9"/>
              </a:lnSpc>
            </a:pPr>
            <a:r>
              <a:rPr lang="en-US" sz="7457">
                <a:solidFill>
                  <a:srgbClr val="FA7B06"/>
                </a:solidFill>
                <a:latin typeface="Bryndan Write"/>
                <a:ea typeface="Bryndan Write"/>
                <a:cs typeface="Bryndan Write"/>
                <a:sym typeface="Bryndan Write"/>
              </a:rPr>
              <a:t>Comment votre engagement et vos dons sont utiles 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33633" y="-241068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653220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1900050" y="7774443"/>
            <a:ext cx="6989429" cy="6945745"/>
          </a:xfrm>
          <a:custGeom>
            <a:avLst/>
            <a:gdLst/>
            <a:ahLst/>
            <a:cxnLst/>
            <a:rect l="l" t="t" r="r" b="b"/>
            <a:pathLst>
              <a:path w="6989429" h="6945745">
                <a:moveTo>
                  <a:pt x="0" y="0"/>
                </a:moveTo>
                <a:lnTo>
                  <a:pt x="6989430" y="0"/>
                </a:lnTo>
                <a:lnTo>
                  <a:pt x="6989430" y="6945745"/>
                </a:lnTo>
                <a:lnTo>
                  <a:pt x="0" y="6945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444372">
            <a:off x="7583004" y="5731762"/>
            <a:ext cx="4516075" cy="5246370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9"/>
              <a:stretch>
                <a:fillRect l="-21934" r="-21934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1947" y="2445078"/>
            <a:ext cx="8349262" cy="8511106"/>
          </a:xfrm>
          <a:custGeom>
            <a:avLst/>
            <a:gdLst/>
            <a:ahLst/>
            <a:cxnLst/>
            <a:rect l="l" t="t" r="r" b="b"/>
            <a:pathLst>
              <a:path w="8349262" h="8511106">
                <a:moveTo>
                  <a:pt x="0" y="0"/>
                </a:moveTo>
                <a:lnTo>
                  <a:pt x="8349262" y="0"/>
                </a:lnTo>
                <a:lnTo>
                  <a:pt x="8349262" y="8511106"/>
                </a:lnTo>
                <a:lnTo>
                  <a:pt x="0" y="85111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11457194" y="8480094"/>
            <a:ext cx="1179644" cy="1556412"/>
          </a:xfrm>
          <a:custGeom>
            <a:avLst/>
            <a:gdLst/>
            <a:ahLst/>
            <a:cxnLst/>
            <a:rect l="l" t="t" r="r" b="b"/>
            <a:pathLst>
              <a:path w="1179644" h="1556412">
                <a:moveTo>
                  <a:pt x="0" y="0"/>
                </a:moveTo>
                <a:lnTo>
                  <a:pt x="1179644" y="0"/>
                </a:lnTo>
                <a:lnTo>
                  <a:pt x="1179644" y="1556412"/>
                </a:lnTo>
                <a:lnTo>
                  <a:pt x="0" y="15564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3418015" y="6924865"/>
            <a:ext cx="4379163" cy="3111641"/>
          </a:xfrm>
          <a:custGeom>
            <a:avLst/>
            <a:gdLst/>
            <a:ahLst/>
            <a:cxnLst/>
            <a:rect l="l" t="t" r="r" b="b"/>
            <a:pathLst>
              <a:path w="4379163" h="3111641">
                <a:moveTo>
                  <a:pt x="0" y="0"/>
                </a:moveTo>
                <a:lnTo>
                  <a:pt x="4379163" y="0"/>
                </a:lnTo>
                <a:lnTo>
                  <a:pt x="4379163" y="3111641"/>
                </a:lnTo>
                <a:lnTo>
                  <a:pt x="0" y="3111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8751209" y="329329"/>
            <a:ext cx="9333613" cy="3129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4"/>
              </a:lnSpc>
            </a:pPr>
            <a:r>
              <a:rPr lang="en-US" sz="5757">
                <a:solidFill>
                  <a:srgbClr val="596272"/>
                </a:solidFill>
                <a:latin typeface="Bryndan Write"/>
                <a:ea typeface="Bryndan Write"/>
                <a:cs typeface="Bryndan Write"/>
                <a:sym typeface="Bryndan Write"/>
              </a:rPr>
              <a:t>Nous pouvons aider les chercheurs à trouver les traitements qui guériront nos maladies 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032968" y="3519643"/>
            <a:ext cx="8770095" cy="181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9"/>
              </a:lnSpc>
            </a:pPr>
            <a:r>
              <a:rPr lang="en-US" sz="4370">
                <a:solidFill>
                  <a:srgbClr val="596272"/>
                </a:solidFill>
                <a:latin typeface="Bryndan Write"/>
                <a:ea typeface="Bryndan Write"/>
                <a:cs typeface="Bryndan Write"/>
                <a:sym typeface="Bryndan Write"/>
              </a:rPr>
              <a:t>chaque année l’association peut ainsi financer des projets scientifiques et donner de l’espoir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33633" y="-241068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653220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69405">
            <a:off x="7168054" y="4607915"/>
            <a:ext cx="4516075" cy="5246370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9"/>
              <a:stretch>
                <a:fillRect l="-14090" r="-14090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444372">
            <a:off x="1347998" y="4832048"/>
            <a:ext cx="4516075" cy="5246370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0"/>
              <a:stretch>
                <a:fillRect t="-2083" b="-2083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296134">
            <a:off x="12886127" y="4916687"/>
            <a:ext cx="4516075" cy="5246370"/>
            <a:chOff x="0" y="0"/>
            <a:chExt cx="546608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1"/>
              <a:stretch>
                <a:fillRect l="-70790" r="-32115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862145" y="1488414"/>
            <a:ext cx="13100215" cy="2783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</a:pPr>
            <a:r>
              <a:rPr lang="en-US" sz="5657">
                <a:solidFill>
                  <a:srgbClr val="596272"/>
                </a:solidFill>
                <a:latin typeface="Bryndan Write"/>
                <a:ea typeface="Bryndan Write"/>
                <a:cs typeface="Bryndan Write"/>
                <a:sym typeface="Bryndan Write"/>
              </a:rPr>
              <a:t>Nous pouvons offrir aux enfants des moments de joies et vivre des aventures malgré la maladie</a:t>
            </a:r>
          </a:p>
          <a:p>
            <a:pPr algn="ctr">
              <a:lnSpc>
                <a:spcPts val="3735"/>
              </a:lnSpc>
            </a:pPr>
            <a:r>
              <a:rPr lang="en-US" sz="3557">
                <a:solidFill>
                  <a:srgbClr val="596272"/>
                </a:solidFill>
                <a:latin typeface="Bryndan Write"/>
                <a:ea typeface="Bryndan Write"/>
                <a:cs typeface="Bryndan Write"/>
                <a:sym typeface="Bryndan Write"/>
              </a:rPr>
              <a:t>(séjours vacances, aventure sportive, découverte handiski ...)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33633" y="-241068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653220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4979321" y="5524139"/>
            <a:ext cx="9326880" cy="4031465"/>
            <a:chOff x="0" y="0"/>
            <a:chExt cx="12407900" cy="5363210"/>
          </a:xfrm>
        </p:grpSpPr>
        <p:sp>
          <p:nvSpPr>
            <p:cNvPr id="8" name="Freeform 8"/>
            <p:cNvSpPr/>
            <p:nvPr/>
          </p:nvSpPr>
          <p:spPr>
            <a:xfrm>
              <a:off x="273" y="894"/>
              <a:ext cx="12408218" cy="5362900"/>
            </a:xfrm>
            <a:custGeom>
              <a:avLst/>
              <a:gdLst/>
              <a:ahLst/>
              <a:cxnLst/>
              <a:rect l="l" t="t" r="r" b="b"/>
              <a:pathLst>
                <a:path w="12408218" h="5362900">
                  <a:moveTo>
                    <a:pt x="257537" y="916046"/>
                  </a:moveTo>
                  <a:cubicBezTo>
                    <a:pt x="1389107" y="-1300104"/>
                    <a:pt x="5807437" y="1660266"/>
                    <a:pt x="7562577" y="579496"/>
                  </a:cubicBezTo>
                  <a:cubicBezTo>
                    <a:pt x="10082257" y="-971174"/>
                    <a:pt x="13390607" y="744596"/>
                    <a:pt x="12132037" y="3891656"/>
                  </a:cubicBezTo>
                  <a:cubicBezTo>
                    <a:pt x="11490687" y="5495666"/>
                    <a:pt x="8574767" y="4223126"/>
                    <a:pt x="7237457" y="4864476"/>
                  </a:cubicBezTo>
                  <a:cubicBezTo>
                    <a:pt x="3775437" y="6521826"/>
                    <a:pt x="-1188993" y="3748146"/>
                    <a:pt x="257537" y="916046"/>
                  </a:cubicBezTo>
                  <a:close/>
                </a:path>
              </a:pathLst>
            </a:custGeom>
            <a:blipFill>
              <a:blip r:embed="rId9"/>
              <a:stretch>
                <a:fillRect l="-847" r="-84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44372">
            <a:off x="1347998" y="4832048"/>
            <a:ext cx="4516075" cy="5246370"/>
            <a:chOff x="0" y="0"/>
            <a:chExt cx="546608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0"/>
              <a:stretch>
                <a:fillRect l="-22131" r="-22131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296134">
            <a:off x="13228969" y="4916687"/>
            <a:ext cx="4516075" cy="5246370"/>
            <a:chOff x="0" y="0"/>
            <a:chExt cx="546608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1"/>
              <a:stretch>
                <a:fillRect l="-22131" r="-22131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734126" y="1779524"/>
            <a:ext cx="13100215" cy="2783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</a:pPr>
            <a:r>
              <a:rPr lang="en-US" sz="5657">
                <a:solidFill>
                  <a:srgbClr val="596272"/>
                </a:solidFill>
                <a:latin typeface="Bryndan Write"/>
                <a:ea typeface="Bryndan Write"/>
                <a:cs typeface="Bryndan Write"/>
                <a:sym typeface="Bryndan Write"/>
              </a:rPr>
              <a:t>Nous pouvons organiser des rencontres entre familles pour partager et échanger et s’informer </a:t>
            </a:r>
          </a:p>
          <a:p>
            <a:pPr algn="ctr">
              <a:lnSpc>
                <a:spcPts val="3735"/>
              </a:lnSpc>
            </a:pPr>
            <a:r>
              <a:rPr lang="en-US" sz="3557">
                <a:solidFill>
                  <a:srgbClr val="596272"/>
                </a:solidFill>
                <a:latin typeface="Bryndan Write"/>
                <a:ea typeface="Bryndan Write"/>
                <a:cs typeface="Bryndan Write"/>
                <a:sym typeface="Bryndan Write"/>
              </a:rPr>
              <a:t>(weekend annuel, rencontres régionales...)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2827811" y="2007420"/>
            <a:ext cx="6932084" cy="8674243"/>
          </a:xfrm>
          <a:custGeom>
            <a:avLst/>
            <a:gdLst/>
            <a:ahLst/>
            <a:cxnLst/>
            <a:rect l="l" t="t" r="r" b="b"/>
            <a:pathLst>
              <a:path w="6932084" h="8674243">
                <a:moveTo>
                  <a:pt x="0" y="0"/>
                </a:moveTo>
                <a:lnTo>
                  <a:pt x="6932084" y="0"/>
                </a:lnTo>
                <a:lnTo>
                  <a:pt x="6932084" y="8674243"/>
                </a:lnTo>
                <a:lnTo>
                  <a:pt x="0" y="867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4832" r="-116117" b="-1787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2980211" y="2159820"/>
            <a:ext cx="6932084" cy="8674243"/>
          </a:xfrm>
          <a:custGeom>
            <a:avLst/>
            <a:gdLst/>
            <a:ahLst/>
            <a:cxnLst/>
            <a:rect l="l" t="t" r="r" b="b"/>
            <a:pathLst>
              <a:path w="6932084" h="8674243">
                <a:moveTo>
                  <a:pt x="0" y="0"/>
                </a:moveTo>
                <a:lnTo>
                  <a:pt x="6932084" y="0"/>
                </a:lnTo>
                <a:lnTo>
                  <a:pt x="6932084" y="8674243"/>
                </a:lnTo>
                <a:lnTo>
                  <a:pt x="0" y="8674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4832" r="-116117" b="-1787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2865911" y="6700631"/>
            <a:ext cx="6932084" cy="3961982"/>
          </a:xfrm>
          <a:custGeom>
            <a:avLst/>
            <a:gdLst/>
            <a:ahLst/>
            <a:cxnLst/>
            <a:rect l="l" t="t" r="r" b="b"/>
            <a:pathLst>
              <a:path w="6932084" h="3961982">
                <a:moveTo>
                  <a:pt x="0" y="0"/>
                </a:moveTo>
                <a:lnTo>
                  <a:pt x="6932084" y="0"/>
                </a:lnTo>
                <a:lnTo>
                  <a:pt x="6932084" y="3961982"/>
                </a:lnTo>
                <a:lnTo>
                  <a:pt x="0" y="39619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38985" r="-116117" b="-3914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865911" y="5143500"/>
            <a:ext cx="3580342" cy="1997949"/>
          </a:xfrm>
          <a:custGeom>
            <a:avLst/>
            <a:gdLst/>
            <a:ahLst/>
            <a:cxnLst/>
            <a:rect l="l" t="t" r="r" b="b"/>
            <a:pathLst>
              <a:path w="3580342" h="1997949">
                <a:moveTo>
                  <a:pt x="0" y="0"/>
                </a:moveTo>
                <a:lnTo>
                  <a:pt x="3580342" y="0"/>
                </a:lnTo>
                <a:lnTo>
                  <a:pt x="3580342" y="1997949"/>
                </a:lnTo>
                <a:lnTo>
                  <a:pt x="0" y="19979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95024" r="-318437" b="-25481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7448722" y="2007420"/>
            <a:ext cx="2311173" cy="2567015"/>
          </a:xfrm>
          <a:custGeom>
            <a:avLst/>
            <a:gdLst/>
            <a:ahLst/>
            <a:cxnLst/>
            <a:rect l="l" t="t" r="r" b="b"/>
            <a:pathLst>
              <a:path w="2311173" h="2567015">
                <a:moveTo>
                  <a:pt x="0" y="0"/>
                </a:moveTo>
                <a:lnTo>
                  <a:pt x="2311173" y="0"/>
                </a:lnTo>
                <a:lnTo>
                  <a:pt x="2311173" y="2567015"/>
                </a:lnTo>
                <a:lnTo>
                  <a:pt x="0" y="25670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99937" t="-185285" r="-348281" b="-29832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2827811" y="2398707"/>
            <a:ext cx="3186910" cy="2744793"/>
          </a:xfrm>
          <a:custGeom>
            <a:avLst/>
            <a:gdLst/>
            <a:ahLst/>
            <a:cxnLst/>
            <a:rect l="l" t="t" r="r" b="b"/>
            <a:pathLst>
              <a:path w="3186910" h="2744793">
                <a:moveTo>
                  <a:pt x="0" y="0"/>
                </a:moveTo>
                <a:lnTo>
                  <a:pt x="3186910" y="0"/>
                </a:lnTo>
                <a:lnTo>
                  <a:pt x="3186910" y="2744793"/>
                </a:lnTo>
                <a:lnTo>
                  <a:pt x="0" y="27447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87540" r="-370094" b="-258273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33633" y="-241068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653220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802940" y="3257552"/>
            <a:ext cx="6916959" cy="6886159"/>
          </a:xfrm>
          <a:custGeom>
            <a:avLst/>
            <a:gdLst/>
            <a:ahLst/>
            <a:cxnLst/>
            <a:rect l="l" t="t" r="r" b="b"/>
            <a:pathLst>
              <a:path w="6916959" h="6886159">
                <a:moveTo>
                  <a:pt x="0" y="0"/>
                </a:moveTo>
                <a:lnTo>
                  <a:pt x="6916960" y="0"/>
                </a:lnTo>
                <a:lnTo>
                  <a:pt x="6916960" y="6886158"/>
                </a:lnTo>
                <a:lnTo>
                  <a:pt x="0" y="68861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6490" r="-12088" b="-13982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533145">
            <a:off x="11201088" y="5460805"/>
            <a:ext cx="4516075" cy="5246370"/>
            <a:chOff x="0" y="0"/>
            <a:chExt cx="546608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0"/>
              <a:stretch>
                <a:fillRect l="-22000" r="-22000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452940" y="1535802"/>
            <a:ext cx="11967508" cy="1584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</a:pPr>
            <a:r>
              <a:rPr lang="en-US" sz="5657">
                <a:solidFill>
                  <a:srgbClr val="596272"/>
                </a:solidFill>
                <a:latin typeface="Bryndan Write"/>
                <a:ea typeface="Bryndan Write"/>
                <a:cs typeface="Bryndan Write"/>
                <a:sym typeface="Bryndan Write"/>
              </a:rPr>
              <a:t>Nous pouvons accompagner chaque patient et sa famille ...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37725" y="3306142"/>
            <a:ext cx="8842801" cy="150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657">
                <a:solidFill>
                  <a:srgbClr val="596272"/>
                </a:solidFill>
                <a:latin typeface="Bryndan Write"/>
                <a:ea typeface="Bryndan Write"/>
                <a:cs typeface="Bryndan Write"/>
                <a:sym typeface="Bryndan Write"/>
              </a:rPr>
              <a:t>pour l’aider à s’informer, à comprendre, à affronter les difficultés sociales, médicales et scientifiques ...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33633" y="-241068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653220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533145">
            <a:off x="12039684" y="5137219"/>
            <a:ext cx="4816385" cy="5595243"/>
            <a:chOff x="0" y="0"/>
            <a:chExt cx="546608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t="-8105" b="-8105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Freeform 10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6655722" y="1335538"/>
            <a:ext cx="11184952" cy="308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</a:pPr>
            <a:r>
              <a:rPr lang="en-US" sz="5657">
                <a:solidFill>
                  <a:srgbClr val="596272"/>
                </a:solidFill>
                <a:latin typeface="Bryndan Write"/>
                <a:ea typeface="Bryndan Write"/>
                <a:cs typeface="Bryndan Write"/>
                <a:sym typeface="Bryndan Write"/>
              </a:rPr>
              <a:t>et ensemble nous sommes plus forts pour améliorer les droits des malades à bénéficier de la meilleure prise en charge</a:t>
            </a:r>
          </a:p>
        </p:txBody>
      </p:sp>
      <p:sp>
        <p:nvSpPr>
          <p:cNvPr id="13" name="Freeform 13"/>
          <p:cNvSpPr/>
          <p:nvPr/>
        </p:nvSpPr>
        <p:spPr>
          <a:xfrm rot="-379532">
            <a:off x="102211" y="4018531"/>
            <a:ext cx="9337249" cy="6077077"/>
          </a:xfrm>
          <a:custGeom>
            <a:avLst/>
            <a:gdLst/>
            <a:ahLst/>
            <a:cxnLst/>
            <a:rect l="l" t="t" r="r" b="b"/>
            <a:pathLst>
              <a:path w="9337249" h="6077077">
                <a:moveTo>
                  <a:pt x="0" y="0"/>
                </a:moveTo>
                <a:lnTo>
                  <a:pt x="9337249" y="0"/>
                </a:lnTo>
                <a:lnTo>
                  <a:pt x="9337249" y="6077077"/>
                </a:lnTo>
                <a:lnTo>
                  <a:pt x="0" y="60770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4914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209274">
            <a:off x="12562053" y="4624497"/>
            <a:ext cx="9394494" cy="9335779"/>
          </a:xfrm>
          <a:custGeom>
            <a:avLst/>
            <a:gdLst/>
            <a:ahLst/>
            <a:cxnLst/>
            <a:rect l="l" t="t" r="r" b="b"/>
            <a:pathLst>
              <a:path w="9394494" h="9335779">
                <a:moveTo>
                  <a:pt x="0" y="0"/>
                </a:moveTo>
                <a:lnTo>
                  <a:pt x="9394494" y="0"/>
                </a:lnTo>
                <a:lnTo>
                  <a:pt x="9394494" y="9335778"/>
                </a:lnTo>
                <a:lnTo>
                  <a:pt x="0" y="93357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653220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8446958" y="7883790"/>
            <a:ext cx="1394084" cy="1492442"/>
          </a:xfrm>
          <a:custGeom>
            <a:avLst/>
            <a:gdLst/>
            <a:ahLst/>
            <a:cxnLst/>
            <a:rect l="l" t="t" r="r" b="b"/>
            <a:pathLst>
              <a:path w="1394084" h="1492442">
                <a:moveTo>
                  <a:pt x="0" y="0"/>
                </a:moveTo>
                <a:lnTo>
                  <a:pt x="1394084" y="0"/>
                </a:lnTo>
                <a:lnTo>
                  <a:pt x="1394084" y="1492443"/>
                </a:lnTo>
                <a:lnTo>
                  <a:pt x="0" y="149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3468721" y="4382435"/>
            <a:ext cx="4742469" cy="3369791"/>
          </a:xfrm>
          <a:custGeom>
            <a:avLst/>
            <a:gdLst/>
            <a:ahLst/>
            <a:cxnLst/>
            <a:rect l="l" t="t" r="r" b="b"/>
            <a:pathLst>
              <a:path w="4742469" h="3369791">
                <a:moveTo>
                  <a:pt x="0" y="0"/>
                </a:moveTo>
                <a:lnTo>
                  <a:pt x="4742469" y="0"/>
                </a:lnTo>
                <a:lnTo>
                  <a:pt x="4742469" y="3369791"/>
                </a:lnTo>
                <a:lnTo>
                  <a:pt x="0" y="33697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2627225" y="1669160"/>
            <a:ext cx="5583965" cy="1675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4"/>
              </a:lnSpc>
            </a:pPr>
            <a:r>
              <a:rPr lang="en-US" sz="5957">
                <a:solidFill>
                  <a:srgbClr val="596272"/>
                </a:solidFill>
                <a:latin typeface="Bryndan Write"/>
                <a:ea typeface="Bryndan Write"/>
                <a:cs typeface="Bryndan Write"/>
                <a:sym typeface="Bryndan Write"/>
              </a:rPr>
              <a:t>Nous comptons </a:t>
            </a:r>
          </a:p>
          <a:p>
            <a:pPr algn="ctr">
              <a:lnSpc>
                <a:spcPts val="6254"/>
              </a:lnSpc>
            </a:pPr>
            <a:r>
              <a:rPr lang="en-US" sz="5957">
                <a:solidFill>
                  <a:srgbClr val="596272"/>
                </a:solidFill>
                <a:latin typeface="Bryndan Write"/>
                <a:ea typeface="Bryndan Write"/>
                <a:cs typeface="Bryndan Write"/>
                <a:sym typeface="Bryndan Write"/>
              </a:rPr>
              <a:t>sur vous 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39553" y="3544768"/>
            <a:ext cx="6407035" cy="663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4570">
                <a:solidFill>
                  <a:srgbClr val="596272"/>
                </a:solidFill>
                <a:latin typeface="Bryndan Write"/>
                <a:ea typeface="Bryndan Write"/>
                <a:cs typeface="Bryndan Write"/>
                <a:sym typeface="Bryndan Write"/>
              </a:rPr>
              <a:t>Ensemble nous avons </a:t>
            </a:r>
          </a:p>
        </p:txBody>
      </p:sp>
      <p:grpSp>
        <p:nvGrpSpPr>
          <p:cNvPr id="9" name="Group 9"/>
          <p:cNvGrpSpPr/>
          <p:nvPr/>
        </p:nvGrpSpPr>
        <p:grpSpPr>
          <a:xfrm rot="-384146">
            <a:off x="813652" y="1303487"/>
            <a:ext cx="11765174" cy="8353587"/>
            <a:chOff x="0" y="0"/>
            <a:chExt cx="15686898" cy="1113811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/>
            <a:srcRect l="3116" r="13620"/>
            <a:stretch>
              <a:fillRect/>
            </a:stretch>
          </p:blipFill>
          <p:spPr>
            <a:xfrm>
              <a:off x="0" y="0"/>
              <a:ext cx="15686898" cy="7340744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/>
            <a:srcRect l="6167" r="18323" b="15213"/>
            <a:stretch>
              <a:fillRect/>
            </a:stretch>
          </p:blipFill>
          <p:spPr>
            <a:xfrm>
              <a:off x="0" y="7467744"/>
              <a:ext cx="5144299" cy="367037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/>
            <a:srcRect l="22332" t="15006" b="11085"/>
            <a:stretch>
              <a:fillRect/>
            </a:stretch>
          </p:blipFill>
          <p:spPr>
            <a:xfrm>
              <a:off x="5271299" y="7467744"/>
              <a:ext cx="5144299" cy="367037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/>
            <a:srcRect l="5083" t="16598" r="22593" b="6037"/>
            <a:stretch>
              <a:fillRect/>
            </a:stretch>
          </p:blipFill>
          <p:spPr>
            <a:xfrm>
              <a:off x="10542599" y="7467744"/>
              <a:ext cx="5144299" cy="3670372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>
            <a:off x="15343071" y="8630012"/>
            <a:ext cx="2547594" cy="1324749"/>
          </a:xfrm>
          <a:custGeom>
            <a:avLst/>
            <a:gdLst/>
            <a:ahLst/>
            <a:cxnLst/>
            <a:rect l="l" t="t" r="r" b="b"/>
            <a:pathLst>
              <a:path w="2547594" h="1324749">
                <a:moveTo>
                  <a:pt x="0" y="0"/>
                </a:moveTo>
                <a:lnTo>
                  <a:pt x="2547594" y="0"/>
                </a:lnTo>
                <a:lnTo>
                  <a:pt x="2547594" y="1324748"/>
                </a:lnTo>
                <a:lnTo>
                  <a:pt x="0" y="1324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8583" y="-1803009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2827811" y="2007420"/>
            <a:ext cx="6932084" cy="8674243"/>
          </a:xfrm>
          <a:custGeom>
            <a:avLst/>
            <a:gdLst/>
            <a:ahLst/>
            <a:cxnLst/>
            <a:rect l="l" t="t" r="r" b="b"/>
            <a:pathLst>
              <a:path w="6932084" h="8674243">
                <a:moveTo>
                  <a:pt x="0" y="0"/>
                </a:moveTo>
                <a:lnTo>
                  <a:pt x="6932084" y="0"/>
                </a:lnTo>
                <a:lnTo>
                  <a:pt x="6932084" y="8674243"/>
                </a:lnTo>
                <a:lnTo>
                  <a:pt x="0" y="867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4832" r="-116117" b="-1787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9759895" y="2007420"/>
            <a:ext cx="6266829" cy="8674243"/>
          </a:xfrm>
          <a:custGeom>
            <a:avLst/>
            <a:gdLst/>
            <a:ahLst/>
            <a:cxnLst/>
            <a:rect l="l" t="t" r="r" b="b"/>
            <a:pathLst>
              <a:path w="6266829" h="8674243">
                <a:moveTo>
                  <a:pt x="0" y="0"/>
                </a:moveTo>
                <a:lnTo>
                  <a:pt x="6266829" y="0"/>
                </a:lnTo>
                <a:lnTo>
                  <a:pt x="6266829" y="8674243"/>
                </a:lnTo>
                <a:lnTo>
                  <a:pt x="0" y="867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0615" t="-54832" r="-28444" b="-17879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 descr="Upscale Image"/>
          <p:cNvSpPr/>
          <p:nvPr/>
        </p:nvSpPr>
        <p:spPr>
          <a:xfrm>
            <a:off x="3723548" y="-3167382"/>
            <a:ext cx="11292242" cy="12839692"/>
          </a:xfrm>
          <a:custGeom>
            <a:avLst/>
            <a:gdLst/>
            <a:ahLst/>
            <a:cxnLst/>
            <a:rect l="l" t="t" r="r" b="b"/>
            <a:pathLst>
              <a:path w="11292242" h="12839692">
                <a:moveTo>
                  <a:pt x="0" y="0"/>
                </a:moveTo>
                <a:lnTo>
                  <a:pt x="11292242" y="0"/>
                </a:lnTo>
                <a:lnTo>
                  <a:pt x="11292242" y="12839692"/>
                </a:lnTo>
                <a:lnTo>
                  <a:pt x="0" y="128396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83866" b="-61706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 descr="Upscale Image"/>
          <p:cNvSpPr/>
          <p:nvPr/>
        </p:nvSpPr>
        <p:spPr>
          <a:xfrm>
            <a:off x="3946437" y="214862"/>
            <a:ext cx="9662308" cy="9857276"/>
          </a:xfrm>
          <a:custGeom>
            <a:avLst/>
            <a:gdLst/>
            <a:ahLst/>
            <a:cxnLst/>
            <a:rect l="l" t="t" r="r" b="b"/>
            <a:pathLst>
              <a:path w="9662308" h="9857276">
                <a:moveTo>
                  <a:pt x="0" y="0"/>
                </a:moveTo>
                <a:lnTo>
                  <a:pt x="9662309" y="0"/>
                </a:lnTo>
                <a:lnTo>
                  <a:pt x="9662309" y="9857276"/>
                </a:lnTo>
                <a:lnTo>
                  <a:pt x="0" y="98572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5995" r="-62264" b="-3305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 descr="Upscale Image"/>
          <p:cNvSpPr/>
          <p:nvPr/>
        </p:nvSpPr>
        <p:spPr>
          <a:xfrm>
            <a:off x="3946437" y="2630005"/>
            <a:ext cx="4390544" cy="7442133"/>
          </a:xfrm>
          <a:custGeom>
            <a:avLst/>
            <a:gdLst/>
            <a:ahLst/>
            <a:cxnLst/>
            <a:rect l="l" t="t" r="r" b="b"/>
            <a:pathLst>
              <a:path w="4390544" h="7442133">
                <a:moveTo>
                  <a:pt x="0" y="0"/>
                </a:moveTo>
                <a:lnTo>
                  <a:pt x="4390545" y="0"/>
                </a:lnTo>
                <a:lnTo>
                  <a:pt x="4390545" y="7442133"/>
                </a:lnTo>
                <a:lnTo>
                  <a:pt x="0" y="7442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6883" r="-257096" b="-4378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 descr="Upscale Image"/>
          <p:cNvSpPr/>
          <p:nvPr/>
        </p:nvSpPr>
        <p:spPr>
          <a:xfrm>
            <a:off x="8465092" y="4655609"/>
            <a:ext cx="5143654" cy="5416529"/>
          </a:xfrm>
          <a:custGeom>
            <a:avLst/>
            <a:gdLst/>
            <a:ahLst/>
            <a:cxnLst/>
            <a:rect l="l" t="t" r="r" b="b"/>
            <a:pathLst>
              <a:path w="5143654" h="5416529">
                <a:moveTo>
                  <a:pt x="0" y="0"/>
                </a:moveTo>
                <a:lnTo>
                  <a:pt x="5143654" y="0"/>
                </a:lnTo>
                <a:lnTo>
                  <a:pt x="5143654" y="5416529"/>
                </a:lnTo>
                <a:lnTo>
                  <a:pt x="0" y="5416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7849" t="-129292" r="-116962" b="-60163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 descr="Upscale Image"/>
          <p:cNvSpPr/>
          <p:nvPr/>
        </p:nvSpPr>
        <p:spPr>
          <a:xfrm>
            <a:off x="3840673" y="1035485"/>
            <a:ext cx="7743815" cy="7900071"/>
          </a:xfrm>
          <a:custGeom>
            <a:avLst/>
            <a:gdLst/>
            <a:ahLst/>
            <a:cxnLst/>
            <a:rect l="l" t="t" r="r" b="b"/>
            <a:pathLst>
              <a:path w="7743815" h="7900071">
                <a:moveTo>
                  <a:pt x="0" y="0"/>
                </a:moveTo>
                <a:lnTo>
                  <a:pt x="7743815" y="0"/>
                </a:lnTo>
                <a:lnTo>
                  <a:pt x="7743815" y="7900071"/>
                </a:lnTo>
                <a:lnTo>
                  <a:pt x="0" y="79000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5995" r="-62264" b="-3305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 descr="Upscale Image"/>
          <p:cNvSpPr/>
          <p:nvPr/>
        </p:nvSpPr>
        <p:spPr>
          <a:xfrm>
            <a:off x="3840673" y="2971091"/>
            <a:ext cx="3518783" cy="5964465"/>
          </a:xfrm>
          <a:custGeom>
            <a:avLst/>
            <a:gdLst/>
            <a:ahLst/>
            <a:cxnLst/>
            <a:rect l="l" t="t" r="r" b="b"/>
            <a:pathLst>
              <a:path w="3518783" h="5964465">
                <a:moveTo>
                  <a:pt x="0" y="0"/>
                </a:moveTo>
                <a:lnTo>
                  <a:pt x="3518783" y="0"/>
                </a:lnTo>
                <a:lnTo>
                  <a:pt x="3518783" y="5964465"/>
                </a:lnTo>
                <a:lnTo>
                  <a:pt x="0" y="5964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6883" r="-257096" b="-43787"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379512" y="5401193"/>
            <a:ext cx="3204976" cy="3296393"/>
          </a:xfrm>
          <a:prstGeom prst="rect">
            <a:avLst/>
          </a:prstGeom>
        </p:spPr>
      </p:pic>
      <p:sp>
        <p:nvSpPr>
          <p:cNvPr id="9" name="Freeform 9" descr="Upscale Image"/>
          <p:cNvSpPr/>
          <p:nvPr/>
        </p:nvSpPr>
        <p:spPr>
          <a:xfrm rot="-72653">
            <a:off x="7416721" y="4874173"/>
            <a:ext cx="4122359" cy="4341054"/>
          </a:xfrm>
          <a:custGeom>
            <a:avLst/>
            <a:gdLst/>
            <a:ahLst/>
            <a:cxnLst/>
            <a:rect l="l" t="t" r="r" b="b"/>
            <a:pathLst>
              <a:path w="4122359" h="4341054">
                <a:moveTo>
                  <a:pt x="0" y="0"/>
                </a:moveTo>
                <a:lnTo>
                  <a:pt x="4122358" y="0"/>
                </a:lnTo>
                <a:lnTo>
                  <a:pt x="4122358" y="4341054"/>
                </a:lnTo>
                <a:lnTo>
                  <a:pt x="0" y="43410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7849" t="-129292" r="-116962" b="-6016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0904281" y="-1523042"/>
            <a:ext cx="6355019" cy="10458597"/>
          </a:xfrm>
          <a:custGeom>
            <a:avLst/>
            <a:gdLst/>
            <a:ahLst/>
            <a:cxnLst/>
            <a:rect l="l" t="t" r="r" b="b"/>
            <a:pathLst>
              <a:path w="6355019" h="10458597">
                <a:moveTo>
                  <a:pt x="0" y="0"/>
                </a:moveTo>
                <a:lnTo>
                  <a:pt x="6355019" y="0"/>
                </a:lnTo>
                <a:lnTo>
                  <a:pt x="6355019" y="10458598"/>
                </a:lnTo>
                <a:lnTo>
                  <a:pt x="0" y="104585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26457" b="-3760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1264498" y="-1554125"/>
            <a:ext cx="6355019" cy="8254756"/>
          </a:xfrm>
          <a:custGeom>
            <a:avLst/>
            <a:gdLst/>
            <a:ahLst/>
            <a:cxnLst/>
            <a:rect l="l" t="t" r="r" b="b"/>
            <a:pathLst>
              <a:path w="6355019" h="8254756">
                <a:moveTo>
                  <a:pt x="0" y="0"/>
                </a:moveTo>
                <a:lnTo>
                  <a:pt x="6355019" y="0"/>
                </a:lnTo>
                <a:lnTo>
                  <a:pt x="6355019" y="8254756"/>
                </a:lnTo>
                <a:lnTo>
                  <a:pt x="0" y="8254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26457" b="-74340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926157" y="1616321"/>
            <a:ext cx="3204976" cy="3296393"/>
          </a:xfrm>
          <a:prstGeom prst="rect">
            <a:avLst/>
          </a:prstGeom>
        </p:spPr>
      </p:pic>
      <p:sp>
        <p:nvSpPr>
          <p:cNvPr id="7" name="Freeform 7" descr="Upscale Image"/>
          <p:cNvSpPr/>
          <p:nvPr/>
        </p:nvSpPr>
        <p:spPr>
          <a:xfrm rot="-72653">
            <a:off x="3785295" y="1071773"/>
            <a:ext cx="4122359" cy="4341054"/>
          </a:xfrm>
          <a:custGeom>
            <a:avLst/>
            <a:gdLst/>
            <a:ahLst/>
            <a:cxnLst/>
            <a:rect l="l" t="t" r="r" b="b"/>
            <a:pathLst>
              <a:path w="4122359" h="4341054">
                <a:moveTo>
                  <a:pt x="0" y="0"/>
                </a:moveTo>
                <a:lnTo>
                  <a:pt x="4122359" y="0"/>
                </a:lnTo>
                <a:lnTo>
                  <a:pt x="4122359" y="4341054"/>
                </a:lnTo>
                <a:lnTo>
                  <a:pt x="0" y="43410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7849" t="-129292" r="-116962" b="-6016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6763458" y="2776552"/>
            <a:ext cx="6355019" cy="2208969"/>
          </a:xfrm>
          <a:custGeom>
            <a:avLst/>
            <a:gdLst/>
            <a:ahLst/>
            <a:cxnLst/>
            <a:rect l="l" t="t" r="r" b="b"/>
            <a:pathLst>
              <a:path w="6355019" h="2208969">
                <a:moveTo>
                  <a:pt x="0" y="0"/>
                </a:moveTo>
                <a:lnTo>
                  <a:pt x="6355019" y="0"/>
                </a:lnTo>
                <a:lnTo>
                  <a:pt x="6355019" y="2208968"/>
                </a:lnTo>
                <a:lnTo>
                  <a:pt x="0" y="22089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6457" t="-373460" b="-17803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5582765" y="4985520"/>
            <a:ext cx="13456218" cy="5818102"/>
          </a:xfrm>
          <a:custGeom>
            <a:avLst/>
            <a:gdLst/>
            <a:ahLst/>
            <a:cxnLst/>
            <a:rect l="l" t="t" r="r" b="b"/>
            <a:pathLst>
              <a:path w="13456218" h="5818102">
                <a:moveTo>
                  <a:pt x="0" y="0"/>
                </a:moveTo>
                <a:lnTo>
                  <a:pt x="13456218" y="0"/>
                </a:lnTo>
                <a:lnTo>
                  <a:pt x="13456218" y="5818102"/>
                </a:lnTo>
                <a:lnTo>
                  <a:pt x="0" y="58181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7645" t="-19522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1995529" y="-1629287"/>
            <a:ext cx="5895854" cy="7725201"/>
          </a:xfrm>
          <a:custGeom>
            <a:avLst/>
            <a:gdLst/>
            <a:ahLst/>
            <a:cxnLst/>
            <a:rect l="l" t="t" r="r" b="b"/>
            <a:pathLst>
              <a:path w="5895854" h="7725201">
                <a:moveTo>
                  <a:pt x="0" y="0"/>
                </a:moveTo>
                <a:lnTo>
                  <a:pt x="5895854" y="0"/>
                </a:lnTo>
                <a:lnTo>
                  <a:pt x="5895854" y="7725201"/>
                </a:lnTo>
                <a:lnTo>
                  <a:pt x="0" y="7725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26457" b="-72831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31614">
            <a:off x="-5088965" y="4062388"/>
            <a:ext cx="12235330" cy="5276486"/>
          </a:xfrm>
          <a:custGeom>
            <a:avLst/>
            <a:gdLst/>
            <a:ahLst/>
            <a:cxnLst/>
            <a:rect l="l" t="t" r="r" b="b"/>
            <a:pathLst>
              <a:path w="12235330" h="5276486">
                <a:moveTo>
                  <a:pt x="0" y="0"/>
                </a:moveTo>
                <a:lnTo>
                  <a:pt x="12235330" y="0"/>
                </a:lnTo>
                <a:lnTo>
                  <a:pt x="12235330" y="5276486"/>
                </a:lnTo>
                <a:lnTo>
                  <a:pt x="0" y="527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4420710">
            <a:off x="16132234" y="8646625"/>
            <a:ext cx="2974565" cy="2955974"/>
          </a:xfrm>
          <a:custGeom>
            <a:avLst/>
            <a:gdLst/>
            <a:ahLst/>
            <a:cxnLst/>
            <a:rect l="l" t="t" r="r" b="b"/>
            <a:pathLst>
              <a:path w="2974565" h="2955974">
                <a:moveTo>
                  <a:pt x="0" y="0"/>
                </a:moveTo>
                <a:lnTo>
                  <a:pt x="2974565" y="0"/>
                </a:lnTo>
                <a:lnTo>
                  <a:pt x="2974565" y="2955973"/>
                </a:lnTo>
                <a:lnTo>
                  <a:pt x="0" y="2955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10506388">
            <a:off x="-1640405" y="-2458391"/>
            <a:ext cx="7195028" cy="7150059"/>
          </a:xfrm>
          <a:custGeom>
            <a:avLst/>
            <a:gdLst/>
            <a:ahLst/>
            <a:cxnLst/>
            <a:rect l="l" t="t" r="r" b="b"/>
            <a:pathLst>
              <a:path w="7195028" h="7150059">
                <a:moveTo>
                  <a:pt x="0" y="0"/>
                </a:moveTo>
                <a:lnTo>
                  <a:pt x="7195027" y="0"/>
                </a:lnTo>
                <a:lnTo>
                  <a:pt x="7195027" y="7150059"/>
                </a:lnTo>
                <a:lnTo>
                  <a:pt x="0" y="715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662741" y="300754"/>
            <a:ext cx="3598679" cy="1871313"/>
          </a:xfrm>
          <a:custGeom>
            <a:avLst/>
            <a:gdLst/>
            <a:ahLst/>
            <a:cxnLst/>
            <a:rect l="l" t="t" r="r" b="b"/>
            <a:pathLst>
              <a:path w="3598679" h="1871313">
                <a:moveTo>
                  <a:pt x="0" y="0"/>
                </a:moveTo>
                <a:lnTo>
                  <a:pt x="3598679" y="0"/>
                </a:lnTo>
                <a:lnTo>
                  <a:pt x="3598679" y="1871313"/>
                </a:lnTo>
                <a:lnTo>
                  <a:pt x="0" y="1871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4807554" y="0"/>
            <a:ext cx="10975573" cy="10124612"/>
          </a:xfrm>
          <a:custGeom>
            <a:avLst/>
            <a:gdLst/>
            <a:ahLst/>
            <a:cxnLst/>
            <a:rect l="l" t="t" r="r" b="b"/>
            <a:pathLst>
              <a:path w="10975573" h="10124612">
                <a:moveTo>
                  <a:pt x="0" y="0"/>
                </a:moveTo>
                <a:lnTo>
                  <a:pt x="10975573" y="0"/>
                </a:lnTo>
                <a:lnTo>
                  <a:pt x="10975573" y="10124612"/>
                </a:lnTo>
                <a:lnTo>
                  <a:pt x="0" y="101246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906" r="-415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523235" y="-3538107"/>
            <a:ext cx="8083066" cy="16180360"/>
          </a:xfrm>
          <a:custGeom>
            <a:avLst/>
            <a:gdLst/>
            <a:ahLst/>
            <a:cxnLst/>
            <a:rect l="l" t="t" r="r" b="b"/>
            <a:pathLst>
              <a:path w="8083066" h="16180360">
                <a:moveTo>
                  <a:pt x="0" y="0"/>
                </a:moveTo>
                <a:lnTo>
                  <a:pt x="8083066" y="0"/>
                </a:lnTo>
                <a:lnTo>
                  <a:pt x="8083066" y="16180359"/>
                </a:lnTo>
                <a:lnTo>
                  <a:pt x="0" y="16180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0176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ED90F182521745AD72E2D80809B228" ma:contentTypeVersion="16" ma:contentTypeDescription="Crée un document." ma:contentTypeScope="" ma:versionID="10bfc77f7e8cb2be8e1e77f2d155281f">
  <xsd:schema xmlns:xsd="http://www.w3.org/2001/XMLSchema" xmlns:xs="http://www.w3.org/2001/XMLSchema" xmlns:p="http://schemas.microsoft.com/office/2006/metadata/properties" xmlns:ns2="e8ff2e6a-5cfa-466d-b84c-348a97272a2a" xmlns:ns3="ad26d3f1-ddf3-4c7b-8bf8-b2806fc910fa" targetNamespace="http://schemas.microsoft.com/office/2006/metadata/properties" ma:root="true" ma:fieldsID="fa9bdd0ff7346d8a36159562c8941ebb" ns2:_="" ns3:_="">
    <xsd:import namespace="e8ff2e6a-5cfa-466d-b84c-348a97272a2a"/>
    <xsd:import namespace="ad26d3f1-ddf3-4c7b-8bf8-b2806fc91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ff2e6a-5cfa-466d-b84c-348a97272a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c06d72cc-a276-427e-99b8-0d44200c56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26d3f1-ddf3-4c7b-8bf8-b2806fc91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428f6c8-3616-47de-9ce4-7534d8144938}" ma:internalName="TaxCatchAll" ma:showField="CatchAllData" ma:web="ad26d3f1-ddf3-4c7b-8bf8-b2806fc91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26d3f1-ddf3-4c7b-8bf8-b2806fc910fa" xsi:nil="true"/>
    <lcf76f155ced4ddcb4097134ff3c332f xmlns="e8ff2e6a-5cfa-466d-b84c-348a97272a2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F8A71C-9CAD-4690-A0B1-5EA10B5D16BA}"/>
</file>

<file path=customXml/itemProps2.xml><?xml version="1.0" encoding="utf-8"?>
<ds:datastoreItem xmlns:ds="http://schemas.openxmlformats.org/officeDocument/2006/customXml" ds:itemID="{FAB67E06-18CF-47E7-A1B5-ABAFC9248264}"/>
</file>

<file path=customXml/itemProps3.xml><?xml version="1.0" encoding="utf-8"?>
<ds:datastoreItem xmlns:ds="http://schemas.openxmlformats.org/officeDocument/2006/customXml" ds:itemID="{C21C01EC-1624-461E-99E1-EF74656429E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</Words>
  <Application>Microsoft Office PowerPoint</Application>
  <PresentationFormat>Personnalisé</PresentationFormat>
  <Paragraphs>46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5" baseType="lpstr">
      <vt:lpstr>Disket Mono</vt:lpstr>
      <vt:lpstr>Negrita Pro</vt:lpstr>
      <vt:lpstr>Calibri</vt:lpstr>
      <vt:lpstr>IM Fell Italics</vt:lpstr>
      <vt:lpstr>Arial</vt:lpstr>
      <vt:lpstr>Retropix</vt:lpstr>
      <vt:lpstr>Asap Regular Bold</vt:lpstr>
      <vt:lpstr>Horizon</vt:lpstr>
      <vt:lpstr>Asap Regular</vt:lpstr>
      <vt:lpstr>Bryndan Write</vt:lpstr>
      <vt:lpstr>Disket Mono Bold</vt:lpstr>
      <vt:lpstr>Anton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VML 2026 - version slide</dc:title>
  <dc:creator>François ROBERT</dc:creator>
  <cp:lastModifiedBy>François ROBERT</cp:lastModifiedBy>
  <cp:revision>1</cp:revision>
  <dcterms:created xsi:type="dcterms:W3CDTF">2006-08-16T00:00:00Z</dcterms:created>
  <dcterms:modified xsi:type="dcterms:W3CDTF">2026-03-30T14:46:04Z</dcterms:modified>
  <dc:identifier>DAHFDZuWU3E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0x01010089ED90F182521745AD72E2D80809B228</vt:lpwstr>
  </property>
</Properties>
</file>